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22"/>
  </p:notesMasterIdLst>
  <p:sldIdLst>
    <p:sldId id="546" r:id="rId3"/>
    <p:sldId id="721" r:id="rId4"/>
    <p:sldId id="678" r:id="rId5"/>
    <p:sldId id="607" r:id="rId6"/>
    <p:sldId id="670" r:id="rId7"/>
    <p:sldId id="668" r:id="rId8"/>
    <p:sldId id="671" r:id="rId9"/>
    <p:sldId id="723" r:id="rId10"/>
    <p:sldId id="724" r:id="rId11"/>
    <p:sldId id="725" r:id="rId12"/>
    <p:sldId id="727" r:id="rId13"/>
    <p:sldId id="728" r:id="rId14"/>
    <p:sldId id="729" r:id="rId15"/>
    <p:sldId id="731" r:id="rId16"/>
    <p:sldId id="732" r:id="rId17"/>
    <p:sldId id="661" r:id="rId18"/>
    <p:sldId id="734" r:id="rId19"/>
    <p:sldId id="735" r:id="rId20"/>
    <p:sldId id="733" r:id="rId21"/>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xmlns="" val="1"/>
      </p:ext>
    </p:extLst>
  </p:showPr>
  <p:clrMru>
    <a:srgbClr val="FFFFFF"/>
    <a:srgbClr val="0098EC"/>
    <a:srgbClr val="0099FF"/>
    <a:srgbClr val="1D8FCE"/>
    <a:srgbClr val="000000"/>
    <a:srgbClr val="F9FBFD"/>
    <a:srgbClr val="057EC3"/>
    <a:srgbClr val="0883C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460" autoAdjust="0"/>
    <p:restoredTop sz="97774" autoAdjust="0"/>
  </p:normalViewPr>
  <p:slideViewPr>
    <p:cSldViewPr snapToGrid="0">
      <p:cViewPr varScale="1">
        <p:scale>
          <a:sx n="87" d="100"/>
          <a:sy n="87" d="100"/>
        </p:scale>
        <p:origin x="-822" y="-78"/>
      </p:cViewPr>
      <p:guideLst>
        <p:guide orient="horz" pos="2069"/>
        <p:guide pos="3863"/>
        <p:guide pos="6947"/>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57" d="100"/>
          <a:sy n="57" d="100"/>
        </p:scale>
        <p:origin x="-255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CA20153-661C-4E5E-B7CD-9125275C09D4}" type="datetimeFigureOut">
              <a:rPr lang="zh-CN" altLang="en-US"/>
              <a:pPr>
                <a:defRPr/>
              </a:pPr>
              <a:t>2018/6/25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9A588F0E-1637-4043-BDE9-49B7AA8A64A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幻灯片图像占位符 1"/>
          <p:cNvSpPr>
            <a:spLocks noGrp="1" noRot="1" noChangeAspect="1" noTextEdit="1"/>
          </p:cNvSpPr>
          <p:nvPr>
            <p:ph type="sldImg"/>
          </p:nvPr>
        </p:nvSpPr>
        <p:spPr bwMode="auto">
          <a:noFill/>
          <a:ln>
            <a:solidFill>
              <a:srgbClr val="000000"/>
            </a:solidFill>
            <a:miter lim="800000"/>
          </a:ln>
        </p:spPr>
      </p:sp>
      <p:sp>
        <p:nvSpPr>
          <p:cNvPr id="103427"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439B999A-5DBE-4750-8EDA-3DC095823720}" type="slidenum">
              <a:rPr lang="zh-CN" altLang="en-US" smtClean="0"/>
              <a:pPr>
                <a:defRPr/>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幻灯片图像占位符 1"/>
          <p:cNvSpPr>
            <a:spLocks noGrp="1" noRot="1" noChangeAspect="1" noTextEdit="1"/>
          </p:cNvSpPr>
          <p:nvPr>
            <p:ph type="sldImg"/>
          </p:nvPr>
        </p:nvSpPr>
        <p:spPr bwMode="auto">
          <a:noFill/>
          <a:ln>
            <a:solidFill>
              <a:srgbClr val="000000"/>
            </a:solidFill>
            <a:miter lim="800000"/>
          </a:ln>
        </p:spPr>
      </p:sp>
      <p:sp>
        <p:nvSpPr>
          <p:cNvPr id="3" name="备注占位符 2"/>
          <p:cNvSpPr>
            <a:spLocks noGrp="1"/>
          </p:cNvSpPr>
          <p:nvPr>
            <p:ph type="body" idx="1"/>
          </p:nvPr>
        </p:nvSpPr>
        <p:spPr/>
        <p:txBody>
          <a:bodyPr>
            <a:normAutofit fontScale="85000" lnSpcReduction="20000"/>
          </a:bodyPr>
          <a:lstStyle/>
          <a:p>
            <a:pPr>
              <a:defRPr/>
            </a:pPr>
            <a:endParaRPr lang="zh-CN" altLang="en-US" dirty="0"/>
          </a:p>
        </p:txBody>
      </p:sp>
      <p:sp>
        <p:nvSpPr>
          <p:cNvPr id="4" name="灯片编号占位符 3"/>
          <p:cNvSpPr>
            <a:spLocks noGrp="1"/>
          </p:cNvSpPr>
          <p:nvPr>
            <p:ph type="sldNum" sz="quarter" idx="5"/>
          </p:nvPr>
        </p:nvSpPr>
        <p:spPr/>
        <p:txBody>
          <a:bodyPr/>
          <a:lstStyle/>
          <a:p>
            <a:pPr>
              <a:defRPr/>
            </a:pPr>
            <a:fld id="{813BE27D-2DC1-4F14-8D3D-A1109AA34F82}" type="slidenum">
              <a:rPr lang="zh-CN" altLang="en-US" smtClean="0"/>
              <a:pPr>
                <a:defRPr/>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p:cNvSpPr>
            <a:spLocks noGrp="1" noRot="1" noChangeAspect="1" noTextEdit="1"/>
          </p:cNvSpPr>
          <p:nvPr>
            <p:ph type="sldImg"/>
          </p:nvPr>
        </p:nvSpPr>
        <p:spPr bwMode="auto">
          <a:noFill/>
          <a:ln>
            <a:solidFill>
              <a:srgbClr val="000000"/>
            </a:solidFill>
            <a:miter lim="800000"/>
          </a:ln>
        </p:spPr>
      </p:sp>
      <p:sp>
        <p:nvSpPr>
          <p:cNvPr id="11059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65E677D-6185-4C31-A274-E1CD913A8756}" type="slidenum">
              <a:rPr lang="zh-CN" altLang="en-US" smtClean="0"/>
              <a:pPr>
                <a:defRPr/>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幻灯片图像占位符 1"/>
          <p:cNvSpPr>
            <a:spLocks noGrp="1" noRot="1" noChangeAspect="1" noTextEdit="1"/>
          </p:cNvSpPr>
          <p:nvPr>
            <p:ph type="sldImg"/>
          </p:nvPr>
        </p:nvSpPr>
        <p:spPr bwMode="auto">
          <a:noFill/>
          <a:ln>
            <a:solidFill>
              <a:srgbClr val="000000"/>
            </a:solidFill>
            <a:miter lim="800000"/>
          </a:ln>
        </p:spPr>
      </p:sp>
      <p:sp>
        <p:nvSpPr>
          <p:cNvPr id="112643"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CF8E671-6A46-48E6-9D20-0EDFA276B6CF}" type="slidenum">
              <a:rPr lang="zh-CN" altLang="en-US" smtClean="0"/>
              <a:pPr>
                <a:defRPr/>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幻灯片图像占位符 1"/>
          <p:cNvSpPr>
            <a:spLocks noGrp="1" noRot="1" noChangeAspect="1" noTextEdit="1"/>
          </p:cNvSpPr>
          <p:nvPr>
            <p:ph type="sldImg"/>
          </p:nvPr>
        </p:nvSpPr>
        <p:spPr bwMode="auto">
          <a:noFill/>
          <a:ln>
            <a:solidFill>
              <a:srgbClr val="000000"/>
            </a:solidFill>
            <a:miter lim="800000"/>
          </a:ln>
        </p:spPr>
      </p:sp>
      <p:sp>
        <p:nvSpPr>
          <p:cNvPr id="112643"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CF8E671-6A46-48E6-9D20-0EDFA276B6CF}" type="slidenum">
              <a:rPr lang="zh-CN" altLang="en-US" smtClean="0"/>
              <a:pPr>
                <a:defRPr/>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幻灯片图像占位符 1"/>
          <p:cNvSpPr>
            <a:spLocks noGrp="1" noRot="1" noChangeAspect="1" noTextEdit="1"/>
          </p:cNvSpPr>
          <p:nvPr>
            <p:ph type="sldImg"/>
          </p:nvPr>
        </p:nvSpPr>
        <p:spPr bwMode="auto">
          <a:noFill/>
          <a:ln>
            <a:solidFill>
              <a:srgbClr val="000000"/>
            </a:solidFill>
            <a:miter lim="800000"/>
          </a:ln>
        </p:spPr>
      </p:sp>
      <p:sp>
        <p:nvSpPr>
          <p:cNvPr id="112643"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CF8E671-6A46-48E6-9D20-0EDFA276B6CF}" type="slidenum">
              <a:rPr lang="zh-CN" altLang="en-US" smtClean="0"/>
              <a:pPr>
                <a:defRPr/>
              </a:pPr>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p:cNvSpPr>
            <a:spLocks noGrp="1" noRot="1" noChangeAspect="1" noTextEdit="1"/>
          </p:cNvSpPr>
          <p:nvPr>
            <p:ph type="sldImg"/>
          </p:nvPr>
        </p:nvSpPr>
        <p:spPr bwMode="auto">
          <a:noFill/>
          <a:ln>
            <a:solidFill>
              <a:srgbClr val="000000"/>
            </a:solidFill>
            <a:miter lim="800000"/>
          </a:ln>
        </p:spPr>
      </p:sp>
      <p:sp>
        <p:nvSpPr>
          <p:cNvPr id="11059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65E677D-6185-4C31-A274-E1CD913A8756}" type="slidenum">
              <a:rPr lang="zh-CN" altLang="en-US" smtClean="0"/>
              <a:pPr>
                <a:defRPr/>
              </a:pPr>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幻灯片图像占位符 1"/>
          <p:cNvSpPr>
            <a:spLocks noGrp="1" noRot="1" noChangeAspect="1" noTextEdit="1"/>
          </p:cNvSpPr>
          <p:nvPr>
            <p:ph type="sldImg"/>
          </p:nvPr>
        </p:nvSpPr>
        <p:spPr bwMode="auto">
          <a:noFill/>
          <a:ln>
            <a:solidFill>
              <a:srgbClr val="000000"/>
            </a:solidFill>
            <a:miter lim="800000"/>
          </a:ln>
        </p:spPr>
      </p:sp>
      <p:sp>
        <p:nvSpPr>
          <p:cNvPr id="108547"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49C721AF-1F25-4F67-961D-21B6C74E6B79}" type="slidenum">
              <a:rPr lang="zh-CN" altLang="en-US" smtClean="0"/>
              <a:pPr>
                <a:defRPr/>
              </a:pPr>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p:cNvSpPr>
            <a:spLocks noGrp="1" noRot="1" noChangeAspect="1" noTextEdit="1"/>
          </p:cNvSpPr>
          <p:nvPr>
            <p:ph type="sldImg"/>
          </p:nvPr>
        </p:nvSpPr>
        <p:spPr bwMode="auto">
          <a:noFill/>
          <a:ln>
            <a:solidFill>
              <a:srgbClr val="000000"/>
            </a:solidFill>
            <a:miter lim="800000"/>
          </a:ln>
        </p:spPr>
      </p:sp>
      <p:sp>
        <p:nvSpPr>
          <p:cNvPr id="11059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65E677D-6185-4C31-A274-E1CD913A8756}" type="slidenum">
              <a:rPr lang="zh-CN" altLang="en-US" smtClean="0"/>
              <a:pPr>
                <a:defRPr/>
              </a:pPr>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幻灯片图像占位符 1"/>
          <p:cNvSpPr>
            <a:spLocks noGrp="1" noRot="1" noChangeAspect="1" noTextEdit="1"/>
          </p:cNvSpPr>
          <p:nvPr>
            <p:ph type="sldImg"/>
          </p:nvPr>
        </p:nvSpPr>
        <p:spPr bwMode="auto">
          <a:noFill/>
          <a:ln>
            <a:solidFill>
              <a:srgbClr val="000000"/>
            </a:solidFill>
            <a:miter lim="800000"/>
          </a:ln>
        </p:spPr>
      </p:sp>
      <p:sp>
        <p:nvSpPr>
          <p:cNvPr id="108547"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49C721AF-1F25-4F67-961D-21B6C74E6B79}" type="slidenum">
              <a:rPr lang="zh-CN" altLang="en-US" smtClean="0"/>
              <a:pPr>
                <a:defRPr/>
              </a:pPr>
              <a:t>18</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幻灯片图像占位符 1"/>
          <p:cNvSpPr>
            <a:spLocks noGrp="1" noRot="1" noChangeAspect="1" noTextEdit="1"/>
          </p:cNvSpPr>
          <p:nvPr>
            <p:ph type="sldImg"/>
          </p:nvPr>
        </p:nvSpPr>
        <p:spPr bwMode="auto">
          <a:noFill/>
          <a:ln>
            <a:solidFill>
              <a:srgbClr val="000000"/>
            </a:solidFill>
            <a:miter lim="800000"/>
          </a:ln>
        </p:spPr>
      </p:sp>
      <p:sp>
        <p:nvSpPr>
          <p:cNvPr id="10547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5E99722C-168A-4392-8866-BAAC0EDD5869}" type="slidenum">
              <a:rPr lang="zh-CN" altLang="en-US" smtClean="0"/>
              <a:pPr>
                <a:defRPr/>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幻灯片图像占位符 1"/>
          <p:cNvSpPr>
            <a:spLocks noGrp="1" noRot="1" noChangeAspect="1" noTextEdit="1"/>
          </p:cNvSpPr>
          <p:nvPr>
            <p:ph type="sldImg"/>
          </p:nvPr>
        </p:nvSpPr>
        <p:spPr bwMode="auto">
          <a:noFill/>
          <a:ln>
            <a:solidFill>
              <a:srgbClr val="000000"/>
            </a:solidFill>
            <a:miter lim="800000"/>
          </a:ln>
        </p:spPr>
      </p:sp>
      <p:sp>
        <p:nvSpPr>
          <p:cNvPr id="104451" name="备注占位符 2"/>
          <p:cNvSpPr>
            <a:spLocks noGrp="1"/>
          </p:cNvSpPr>
          <p:nvPr>
            <p:ph type="body" idx="1"/>
          </p:nvPr>
        </p:nvSpPr>
        <p:spPr bwMode="auto">
          <a:noFill/>
        </p:spPr>
        <p:txBody>
          <a:bodyPr wrap="square" numCol="1" anchor="t" anchorCtr="0" compatLnSpc="1"/>
          <a:lstStyle/>
          <a:p>
            <a:r>
              <a:rPr lang="en-US" altLang="zh-CN" smtClean="0"/>
              <a:t>    </a:t>
            </a:r>
            <a:endParaRPr lang="zh-CN" altLang="en-US" smtClean="0"/>
          </a:p>
        </p:txBody>
      </p:sp>
      <p:sp>
        <p:nvSpPr>
          <p:cNvPr id="4" name="灯片编号占位符 3"/>
          <p:cNvSpPr>
            <a:spLocks noGrp="1"/>
          </p:cNvSpPr>
          <p:nvPr>
            <p:ph type="sldNum" sz="quarter" idx="5"/>
          </p:nvPr>
        </p:nvSpPr>
        <p:spPr/>
        <p:txBody>
          <a:bodyPr/>
          <a:lstStyle/>
          <a:p>
            <a:pPr>
              <a:defRPr/>
            </a:pPr>
            <a:fld id="{6E7E109D-BB6A-4704-8F7E-3830C5424E94}" type="slidenum">
              <a:rPr lang="zh-CN" altLang="en-US" smtClean="0"/>
              <a:pPr>
                <a:defRPr/>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幻灯片图像占位符 1"/>
          <p:cNvSpPr>
            <a:spLocks noGrp="1" noRot="1" noChangeAspect="1" noTextEdit="1"/>
          </p:cNvSpPr>
          <p:nvPr>
            <p:ph type="sldImg"/>
          </p:nvPr>
        </p:nvSpPr>
        <p:spPr bwMode="auto">
          <a:noFill/>
          <a:ln>
            <a:solidFill>
              <a:srgbClr val="000000"/>
            </a:solidFill>
            <a:miter lim="800000"/>
          </a:ln>
        </p:spPr>
      </p:sp>
      <p:sp>
        <p:nvSpPr>
          <p:cNvPr id="10547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5E99722C-168A-4392-8866-BAAC0EDD5869}" type="slidenum">
              <a:rPr lang="zh-CN" altLang="en-US" smtClean="0"/>
              <a:pPr>
                <a:defRPr/>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幻灯片图像占位符 1"/>
          <p:cNvSpPr>
            <a:spLocks noGrp="1" noRot="1" noChangeAspect="1" noTextEdit="1"/>
          </p:cNvSpPr>
          <p:nvPr>
            <p:ph type="sldImg"/>
          </p:nvPr>
        </p:nvSpPr>
        <p:spPr bwMode="auto">
          <a:noFill/>
          <a:ln>
            <a:solidFill>
              <a:srgbClr val="000000"/>
            </a:solidFill>
            <a:miter lim="800000"/>
          </a:ln>
        </p:spPr>
      </p:sp>
      <p:sp>
        <p:nvSpPr>
          <p:cNvPr id="3" name="备注占位符 2"/>
          <p:cNvSpPr>
            <a:spLocks noGrp="1"/>
          </p:cNvSpPr>
          <p:nvPr>
            <p:ph type="body" idx="1"/>
          </p:nvPr>
        </p:nvSpPr>
        <p:spPr/>
        <p:txBody>
          <a:bodyPr>
            <a:normAutofit fontScale="85000" lnSpcReduction="20000"/>
          </a:bodyPr>
          <a:lstStyle/>
          <a:p>
            <a:pPr>
              <a:defRPr/>
            </a:pPr>
            <a:endParaRPr lang="zh-CN" altLang="en-US" dirty="0"/>
          </a:p>
        </p:txBody>
      </p:sp>
      <p:sp>
        <p:nvSpPr>
          <p:cNvPr id="4" name="灯片编号占位符 3"/>
          <p:cNvSpPr>
            <a:spLocks noGrp="1"/>
          </p:cNvSpPr>
          <p:nvPr>
            <p:ph type="sldNum" sz="quarter" idx="5"/>
          </p:nvPr>
        </p:nvSpPr>
        <p:spPr/>
        <p:txBody>
          <a:bodyPr/>
          <a:lstStyle/>
          <a:p>
            <a:pPr>
              <a:defRPr/>
            </a:pPr>
            <a:fld id="{813BE27D-2DC1-4F14-8D3D-A1109AA34F82}" type="slidenum">
              <a:rPr lang="zh-CN" altLang="en-US" smtClean="0"/>
              <a:pPr>
                <a:defRPr/>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p:cNvSpPr>
            <a:spLocks noGrp="1" noRot="1" noChangeAspect="1" noTextEdit="1"/>
          </p:cNvSpPr>
          <p:nvPr>
            <p:ph type="sldImg"/>
          </p:nvPr>
        </p:nvSpPr>
        <p:spPr bwMode="auto">
          <a:noFill/>
          <a:ln>
            <a:solidFill>
              <a:srgbClr val="000000"/>
            </a:solidFill>
            <a:miter lim="800000"/>
          </a:ln>
        </p:spPr>
      </p:sp>
      <p:sp>
        <p:nvSpPr>
          <p:cNvPr id="11059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65E677D-6185-4C31-A274-E1CD913A8756}" type="slidenum">
              <a:rPr lang="zh-CN" altLang="en-US" smtClean="0"/>
              <a:pPr>
                <a:defRPr/>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幻灯片图像占位符 1"/>
          <p:cNvSpPr>
            <a:spLocks noGrp="1" noRot="1" noChangeAspect="1" noTextEdit="1"/>
          </p:cNvSpPr>
          <p:nvPr>
            <p:ph type="sldImg"/>
          </p:nvPr>
        </p:nvSpPr>
        <p:spPr bwMode="auto">
          <a:noFill/>
          <a:ln>
            <a:solidFill>
              <a:srgbClr val="000000"/>
            </a:solidFill>
            <a:miter lim="800000"/>
          </a:ln>
        </p:spPr>
      </p:sp>
      <p:sp>
        <p:nvSpPr>
          <p:cNvPr id="3" name="备注占位符 2"/>
          <p:cNvSpPr>
            <a:spLocks noGrp="1"/>
          </p:cNvSpPr>
          <p:nvPr>
            <p:ph type="body" idx="1"/>
          </p:nvPr>
        </p:nvSpPr>
        <p:spPr/>
        <p:txBody>
          <a:bodyPr>
            <a:normAutofit fontScale="92500" lnSpcReduction="10000"/>
          </a:bodyPr>
          <a:lstStyle/>
          <a:p>
            <a:pPr>
              <a:defRPr/>
            </a:pPr>
            <a:endParaRPr lang="zh-CN" altLang="en-US" dirty="0"/>
          </a:p>
        </p:txBody>
      </p:sp>
      <p:sp>
        <p:nvSpPr>
          <p:cNvPr id="4" name="灯片编号占位符 3"/>
          <p:cNvSpPr>
            <a:spLocks noGrp="1"/>
          </p:cNvSpPr>
          <p:nvPr>
            <p:ph type="sldNum" sz="quarter" idx="5"/>
          </p:nvPr>
        </p:nvSpPr>
        <p:spPr/>
        <p:txBody>
          <a:bodyPr/>
          <a:lstStyle/>
          <a:p>
            <a:pPr>
              <a:defRPr/>
            </a:pPr>
            <a:fld id="{1AC13CC1-2DAD-4E46-BBAB-89792D97C03F}" type="slidenum">
              <a:rPr lang="zh-CN" altLang="en-US" smtClean="0"/>
              <a:pPr>
                <a:defRPr/>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幻灯片图像占位符 1"/>
          <p:cNvSpPr>
            <a:spLocks noGrp="1" noRot="1" noChangeAspect="1" noTextEdit="1"/>
          </p:cNvSpPr>
          <p:nvPr>
            <p:ph type="sldImg"/>
          </p:nvPr>
        </p:nvSpPr>
        <p:spPr bwMode="auto">
          <a:noFill/>
          <a:ln>
            <a:solidFill>
              <a:srgbClr val="000000"/>
            </a:solidFill>
            <a:miter lim="800000"/>
          </a:ln>
        </p:spPr>
      </p:sp>
      <p:sp>
        <p:nvSpPr>
          <p:cNvPr id="3" name="备注占位符 2"/>
          <p:cNvSpPr>
            <a:spLocks noGrp="1"/>
          </p:cNvSpPr>
          <p:nvPr>
            <p:ph type="body" idx="1"/>
          </p:nvPr>
        </p:nvSpPr>
        <p:spPr/>
        <p:txBody>
          <a:bodyPr>
            <a:normAutofit fontScale="85000" lnSpcReduction="20000"/>
          </a:bodyPr>
          <a:lstStyle/>
          <a:p>
            <a:pPr>
              <a:defRPr/>
            </a:pPr>
            <a:endParaRPr lang="zh-CN" altLang="en-US" dirty="0"/>
          </a:p>
        </p:txBody>
      </p:sp>
      <p:sp>
        <p:nvSpPr>
          <p:cNvPr id="4" name="灯片编号占位符 3"/>
          <p:cNvSpPr>
            <a:spLocks noGrp="1"/>
          </p:cNvSpPr>
          <p:nvPr>
            <p:ph type="sldNum" sz="quarter" idx="5"/>
          </p:nvPr>
        </p:nvSpPr>
        <p:spPr/>
        <p:txBody>
          <a:bodyPr/>
          <a:lstStyle/>
          <a:p>
            <a:pPr>
              <a:defRPr/>
            </a:pPr>
            <a:fld id="{813BE27D-2DC1-4F14-8D3D-A1109AA34F82}" type="slidenum">
              <a:rPr lang="zh-CN" altLang="en-US" smtClean="0"/>
              <a:pPr>
                <a:defRPr/>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
          <p:cNvSpPr>
            <a:spLocks noGrp="1" noRot="1" noChangeAspect="1" noTextEdit="1"/>
          </p:cNvSpPr>
          <p:nvPr>
            <p:ph type="sldImg"/>
          </p:nvPr>
        </p:nvSpPr>
        <p:spPr bwMode="auto">
          <a:noFill/>
          <a:ln>
            <a:solidFill>
              <a:srgbClr val="000000"/>
            </a:solidFill>
            <a:miter lim="800000"/>
          </a:ln>
        </p:spPr>
      </p:sp>
      <p:sp>
        <p:nvSpPr>
          <p:cNvPr id="110595"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4" name="灯片编号占位符 3"/>
          <p:cNvSpPr>
            <a:spLocks noGrp="1"/>
          </p:cNvSpPr>
          <p:nvPr>
            <p:ph type="sldNum" sz="quarter" idx="5"/>
          </p:nvPr>
        </p:nvSpPr>
        <p:spPr/>
        <p:txBody>
          <a:bodyPr/>
          <a:lstStyle/>
          <a:p>
            <a:pPr>
              <a:defRPr/>
            </a:pPr>
            <a:fld id="{F65E677D-6185-4C31-A274-E1CD913A8756}" type="slidenum">
              <a:rPr lang="zh-CN" altLang="en-US" smtClean="0"/>
              <a:pPr>
                <a:defRPr/>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4CB2B4ED-82A4-4014-8DAD-1E19493D974F}" type="datetimeFigureOut">
              <a:rPr lang="zh-CN" altLang="en-US"/>
              <a:pPr>
                <a:defRPr/>
              </a:pPr>
              <a:t>2018/6/25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7821164A-CF47-48E7-BC2F-4288DF70CD94}"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ADA10DC7-8C32-4F27-B975-B469775ABE95}" type="datetimeFigureOut">
              <a:rPr lang="zh-CN" altLang="en-US"/>
              <a:pPr>
                <a:defRPr/>
              </a:pPr>
              <a:t>2018/6/25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514D3D70-C7FB-41C7-87B4-87199E080C29}" type="slidenum">
              <a:rPr lang="zh-CN" altLang="en-US"/>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09600" y="6356350"/>
            <a:ext cx="2844800" cy="365125"/>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fld id="{09446F05-65CF-4F6F-BB5B-30AA0CEBB706}" type="datetimeFigureOut">
              <a:rPr lang="zh-CN" altLang="en-US"/>
              <a:pPr>
                <a:defRPr/>
              </a:pPr>
              <a:t>2018/6/25</a:t>
            </a:fld>
            <a:endParaRPr lang="zh-CN" altLang="en-US"/>
          </a:p>
        </p:txBody>
      </p:sp>
      <p:sp>
        <p:nvSpPr>
          <p:cNvPr id="5" name="页脚占位符 4"/>
          <p:cNvSpPr>
            <a:spLocks noGrp="1"/>
          </p:cNvSpPr>
          <p:nvPr>
            <p:ph type="ftr" sz="quarter" idx="11"/>
          </p:nvPr>
        </p:nvSpPr>
        <p:spPr>
          <a:xfrm>
            <a:off x="4165600" y="6356350"/>
            <a:ext cx="3860800" cy="365125"/>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a:xfrm>
            <a:off x="8737600" y="6356350"/>
            <a:ext cx="2844800" cy="365125"/>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fld id="{75F1E1EA-0EC2-4733-A639-BE841707FFCD}" type="slidenum">
              <a:rPr lang="zh-CN" altLang="en-US"/>
              <a:pPr>
                <a:defRPr/>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17" y="-27384"/>
            <a:ext cx="11275659" cy="612000"/>
          </a:xfrm>
          <a:prstGeom prst="rect">
            <a:avLst/>
          </a:prstGeom>
          <a:solidFill>
            <a:srgbClr val="00B0F0"/>
          </a:solidFill>
          <a:ln>
            <a:noFill/>
          </a:ln>
        </p:spPr>
        <p:txBody>
          <a:bodyPr>
            <a:normAutofit/>
          </a:bodyPr>
          <a:lstStyle>
            <a:lvl1pPr algn="l">
              <a:defRPr sz="2400">
                <a:solidFill>
                  <a:schemeClr val="bg1"/>
                </a:solidFill>
                <a:latin typeface="微软雅黑" panose="020B0503020204020204" pitchFamily="34" charset="-122"/>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0"/>
            <a:ext cx="2844800" cy="365125"/>
          </a:xfrm>
          <a:prstGeom prst="rect">
            <a:avLst/>
          </a:prstGeom>
        </p:spPr>
        <p:txBody>
          <a:bodyPr/>
          <a:lstStyle>
            <a:lvl1pPr fontAlgn="auto">
              <a:spcBef>
                <a:spcPts val="0"/>
              </a:spcBef>
              <a:spcAft>
                <a:spcPts val="0"/>
              </a:spcAft>
              <a:defRPr>
                <a:latin typeface="+mn-lt"/>
                <a:ea typeface="+mn-ea"/>
              </a:defRPr>
            </a:lvl1pPr>
          </a:lstStyle>
          <a:p>
            <a:pPr>
              <a:defRPr/>
            </a:pPr>
            <a:fld id="{C83080DE-8F43-4B57-B983-96EC6A12E119}" type="datetimeFigureOut">
              <a:rPr lang="zh-CN" altLang="en-US"/>
              <a:pPr>
                <a:defRPr/>
              </a:pPr>
              <a:t>2018/6/25</a:t>
            </a:fld>
            <a:endParaRPr lang="zh-CN" altLang="en-US"/>
          </a:p>
        </p:txBody>
      </p:sp>
      <p:sp>
        <p:nvSpPr>
          <p:cNvPr id="5" name="页脚占位符 4"/>
          <p:cNvSpPr>
            <a:spLocks noGrp="1"/>
          </p:cNvSpPr>
          <p:nvPr>
            <p:ph type="ftr" sz="quarter" idx="11"/>
          </p:nvPr>
        </p:nvSpPr>
        <p:spPr>
          <a:xfrm>
            <a:off x="4165600" y="6356350"/>
            <a:ext cx="3860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737600" y="6356350"/>
            <a:ext cx="2844800" cy="365125"/>
          </a:xfrm>
          <a:prstGeom prst="rect">
            <a:avLst/>
          </a:prstGeom>
        </p:spPr>
        <p:txBody>
          <a:bodyPr/>
          <a:lstStyle>
            <a:lvl1pPr fontAlgn="auto">
              <a:spcBef>
                <a:spcPts val="0"/>
              </a:spcBef>
              <a:spcAft>
                <a:spcPts val="0"/>
              </a:spcAft>
              <a:defRPr>
                <a:latin typeface="+mn-lt"/>
                <a:ea typeface="+mn-ea"/>
              </a:defRPr>
            </a:lvl1pPr>
          </a:lstStyle>
          <a:p>
            <a:pPr>
              <a:defRPr/>
            </a:pPr>
            <a:fld id="{05DAA21F-E97E-4FA0-8E3B-A67D386F7AF4}" type="slidenum">
              <a:rPr lang="zh-CN" altLang="en-US"/>
              <a:pPr>
                <a:defRPr/>
              </a:pPr>
              <a:t>‹#›</a:t>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矩形 1"/>
          <p:cNvSpPr/>
          <p:nvPr userDrawn="1"/>
        </p:nvSpPr>
        <p:spPr>
          <a:xfrm>
            <a:off x="0" y="0"/>
            <a:ext cx="3832225" cy="6858000"/>
          </a:xfrm>
          <a:prstGeom prst="rect">
            <a:avLst/>
          </a:prstGeom>
          <a:solidFill>
            <a:srgbClr val="00A7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00A7FE"/>
              </a:solidFill>
            </a:endParaRPr>
          </a:p>
        </p:txBody>
      </p:sp>
      <p:grpSp>
        <p:nvGrpSpPr>
          <p:cNvPr id="3" name="组合 2"/>
          <p:cNvGrpSpPr/>
          <p:nvPr userDrawn="1"/>
        </p:nvGrpSpPr>
        <p:grpSpPr bwMode="auto">
          <a:xfrm>
            <a:off x="5280025" y="3751263"/>
            <a:ext cx="719138" cy="720725"/>
            <a:chOff x="4794421" y="3669957"/>
            <a:chExt cx="617837" cy="617837"/>
          </a:xfrm>
        </p:grpSpPr>
        <p:sp>
          <p:nvSpPr>
            <p:cNvPr id="4" name="椭圆 3"/>
            <p:cNvSpPr/>
            <p:nvPr/>
          </p:nvSpPr>
          <p:spPr>
            <a:xfrm>
              <a:off x="4794421" y="3669957"/>
              <a:ext cx="617837" cy="617837"/>
            </a:xfrm>
            <a:prstGeom prst="ellipse">
              <a:avLst/>
            </a:prstGeom>
            <a:solidFill>
              <a:srgbClr val="00A7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5" name="图片 4"/>
            <p:cNvPicPr>
              <a:picLocks noChangeAspect="1"/>
            </p:cNvPicPr>
            <p:nvPr/>
          </p:nvPicPr>
          <p:blipFill>
            <a:blip r:embed="rId2">
              <a:biLevel thresh="50000"/>
              <a:grayscl/>
            </a:blip>
            <a:srcRect/>
            <a:stretch>
              <a:fillRect/>
            </a:stretch>
          </p:blipFill>
          <p:spPr bwMode="auto">
            <a:xfrm>
              <a:off x="4877938" y="3749354"/>
              <a:ext cx="438102" cy="438102"/>
            </a:xfrm>
            <a:prstGeom prst="rect">
              <a:avLst/>
            </a:prstGeom>
            <a:noFill/>
            <a:ln w="9525">
              <a:noFill/>
              <a:miter lim="800000"/>
              <a:headEnd/>
              <a:tailEnd/>
            </a:ln>
          </p:spPr>
        </p:pic>
      </p:grpSp>
      <p:grpSp>
        <p:nvGrpSpPr>
          <p:cNvPr id="6" name="组合 5"/>
          <p:cNvGrpSpPr/>
          <p:nvPr userDrawn="1"/>
        </p:nvGrpSpPr>
        <p:grpSpPr bwMode="auto">
          <a:xfrm>
            <a:off x="5280025" y="2525713"/>
            <a:ext cx="719138" cy="720725"/>
            <a:chOff x="4794421" y="2557849"/>
            <a:chExt cx="617837" cy="617837"/>
          </a:xfrm>
        </p:grpSpPr>
        <p:sp>
          <p:nvSpPr>
            <p:cNvPr id="7" name="椭圆 6"/>
            <p:cNvSpPr/>
            <p:nvPr/>
          </p:nvSpPr>
          <p:spPr>
            <a:xfrm>
              <a:off x="4794421" y="2557849"/>
              <a:ext cx="617837" cy="617837"/>
            </a:xfrm>
            <a:prstGeom prst="ellipse">
              <a:avLst/>
            </a:prstGeom>
            <a:solidFill>
              <a:srgbClr val="00A7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8" name="图片 7"/>
            <p:cNvPicPr>
              <a:picLocks noChangeAspect="1"/>
            </p:cNvPicPr>
            <p:nvPr/>
          </p:nvPicPr>
          <p:blipFill>
            <a:blip r:embed="rId3">
              <a:biLevel thresh="50000"/>
              <a:grayscl/>
            </a:blip>
            <a:srcRect/>
            <a:stretch>
              <a:fillRect/>
            </a:stretch>
          </p:blipFill>
          <p:spPr bwMode="auto">
            <a:xfrm>
              <a:off x="4947386" y="2674953"/>
              <a:ext cx="383626" cy="383626"/>
            </a:xfrm>
            <a:prstGeom prst="rect">
              <a:avLst/>
            </a:prstGeom>
            <a:noFill/>
            <a:ln w="9525">
              <a:noFill/>
              <a:miter lim="800000"/>
              <a:headEnd/>
              <a:tailEnd/>
            </a:ln>
          </p:spPr>
        </p:pic>
      </p:grpSp>
      <p:pic>
        <p:nvPicPr>
          <p:cNvPr id="9" name="图片 8"/>
          <p:cNvPicPr>
            <a:picLocks noChangeAspect="1"/>
          </p:cNvPicPr>
          <p:nvPr userDrawn="1"/>
        </p:nvPicPr>
        <p:blipFill>
          <a:blip r:embed="rId4"/>
          <a:srcRect l="9866" r="58272"/>
          <a:stretch>
            <a:fillRect/>
          </a:stretch>
        </p:blipFill>
        <p:spPr bwMode="auto">
          <a:xfrm>
            <a:off x="0" y="0"/>
            <a:ext cx="3849688" cy="6858000"/>
          </a:xfrm>
          <a:prstGeom prst="rect">
            <a:avLst/>
          </a:prstGeom>
          <a:noFill/>
          <a:ln w="9525">
            <a:noFill/>
            <a:miter lim="800000"/>
            <a:headEnd/>
            <a:tailEnd/>
          </a:ln>
        </p:spPr>
      </p:pic>
      <p:grpSp>
        <p:nvGrpSpPr>
          <p:cNvPr id="10" name="组合 9"/>
          <p:cNvGrpSpPr/>
          <p:nvPr userDrawn="1"/>
        </p:nvGrpSpPr>
        <p:grpSpPr bwMode="auto">
          <a:xfrm>
            <a:off x="5280025" y="1301750"/>
            <a:ext cx="719138" cy="719138"/>
            <a:chOff x="4794421" y="1445741"/>
            <a:chExt cx="617837" cy="617837"/>
          </a:xfrm>
        </p:grpSpPr>
        <p:sp>
          <p:nvSpPr>
            <p:cNvPr id="11" name="椭圆 10"/>
            <p:cNvSpPr/>
            <p:nvPr/>
          </p:nvSpPr>
          <p:spPr>
            <a:xfrm>
              <a:off x="4794421" y="1445741"/>
              <a:ext cx="617837" cy="617837"/>
            </a:xfrm>
            <a:prstGeom prst="ellipse">
              <a:avLst/>
            </a:prstGeom>
            <a:solidFill>
              <a:srgbClr val="00A7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12" name="图片 11"/>
            <p:cNvPicPr>
              <a:picLocks noChangeAspect="1"/>
            </p:cNvPicPr>
            <p:nvPr/>
          </p:nvPicPr>
          <p:blipFill>
            <a:blip r:embed="rId5">
              <a:biLevel thresh="50000"/>
              <a:grayscl/>
            </a:blip>
            <a:srcRect/>
            <a:stretch>
              <a:fillRect/>
            </a:stretch>
          </p:blipFill>
          <p:spPr bwMode="auto">
            <a:xfrm>
              <a:off x="4884288" y="1481716"/>
              <a:ext cx="527970" cy="527970"/>
            </a:xfrm>
            <a:prstGeom prst="rect">
              <a:avLst/>
            </a:prstGeom>
            <a:noFill/>
            <a:ln w="9525">
              <a:noFill/>
              <a:miter lim="800000"/>
              <a:headEnd/>
              <a:tailEnd/>
            </a:ln>
          </p:spPr>
        </p:pic>
      </p:grpSp>
      <p:sp>
        <p:nvSpPr>
          <p:cNvPr id="13" name="文本框 41"/>
          <p:cNvSpPr txBox="1">
            <a:spLocks noChangeArrowheads="1"/>
          </p:cNvSpPr>
          <p:nvPr userDrawn="1"/>
        </p:nvSpPr>
        <p:spPr bwMode="auto">
          <a:xfrm>
            <a:off x="0" y="558800"/>
            <a:ext cx="3832225" cy="922338"/>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en-US" sz="5400" smtClean="0">
                <a:solidFill>
                  <a:schemeClr val="bg1"/>
                </a:solidFill>
                <a:latin typeface="微软雅黑" panose="020B0503020204020204" pitchFamily="34" charset="-122"/>
                <a:ea typeface="微软雅黑" panose="020B0503020204020204" pitchFamily="34" charset="-122"/>
              </a:rPr>
              <a:t>目  录</a:t>
            </a:r>
          </a:p>
        </p:txBody>
      </p:sp>
      <p:grpSp>
        <p:nvGrpSpPr>
          <p:cNvPr id="14" name="组合 13"/>
          <p:cNvGrpSpPr/>
          <p:nvPr userDrawn="1"/>
        </p:nvGrpSpPr>
        <p:grpSpPr bwMode="auto">
          <a:xfrm>
            <a:off x="5280025" y="4976813"/>
            <a:ext cx="719138" cy="719137"/>
            <a:chOff x="4832521" y="5546809"/>
            <a:chExt cx="617837" cy="617837"/>
          </a:xfrm>
        </p:grpSpPr>
        <p:sp>
          <p:nvSpPr>
            <p:cNvPr id="15" name="椭圆 14"/>
            <p:cNvSpPr/>
            <p:nvPr/>
          </p:nvSpPr>
          <p:spPr>
            <a:xfrm>
              <a:off x="4832521" y="5546809"/>
              <a:ext cx="617837" cy="617837"/>
            </a:xfrm>
            <a:prstGeom prst="ellipse">
              <a:avLst/>
            </a:prstGeom>
            <a:solidFill>
              <a:srgbClr val="00A7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16" name="图片 15"/>
            <p:cNvPicPr>
              <a:picLocks noChangeAspect="1"/>
            </p:cNvPicPr>
            <p:nvPr/>
          </p:nvPicPr>
          <p:blipFill>
            <a:blip r:embed="rId6">
              <a:biLevel thresh="50000"/>
              <a:grayscl/>
            </a:blip>
            <a:srcRect/>
            <a:stretch>
              <a:fillRect/>
            </a:stretch>
          </p:blipFill>
          <p:spPr bwMode="auto">
            <a:xfrm>
              <a:off x="4947215" y="5669122"/>
              <a:ext cx="403687" cy="403687"/>
            </a:xfrm>
            <a:prstGeom prst="rect">
              <a:avLst/>
            </a:prstGeom>
            <a:noFill/>
            <a:ln w="9525">
              <a:noFill/>
              <a:miter lim="800000"/>
              <a:headEnd/>
              <a:tailEnd/>
            </a:ln>
          </p:spPr>
        </p:pic>
      </p:grpSp>
      <p:sp>
        <p:nvSpPr>
          <p:cNvPr id="17" name="矩形 16"/>
          <p:cNvSpPr/>
          <p:nvPr userDrawn="1"/>
        </p:nvSpPr>
        <p:spPr>
          <a:xfrm>
            <a:off x="7399338" y="4190052"/>
            <a:ext cx="4629150" cy="2660650"/>
          </a:xfrm>
          <a:prstGeom prst="rect">
            <a:avLst/>
          </a:prstGeom>
          <a:blipFill dpi="0" rotWithShape="1">
            <a:blip r:embed="rId7" cstate="print">
              <a:alphaModFix amt="65000"/>
              <a:duotone>
                <a:prstClr val="black"/>
                <a:schemeClr val="accent1">
                  <a:tint val="45000"/>
                  <a:satMod val="400000"/>
                </a:schemeClr>
              </a:duotone>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400" fill="hold"/>
                                        <p:tgtEl>
                                          <p:spTgt spid="10"/>
                                        </p:tgtEl>
                                        <p:attrNameLst>
                                          <p:attrName>ppt_x</p:attrName>
                                        </p:attrNameLst>
                                      </p:cBhvr>
                                      <p:tavLst>
                                        <p:tav tm="0">
                                          <p:val>
                                            <p:strVal val="1+#ppt_w/2"/>
                                          </p:val>
                                        </p:tav>
                                        <p:tav tm="100000">
                                          <p:val>
                                            <p:strVal val="#ppt_x"/>
                                          </p:val>
                                        </p:tav>
                                      </p:tavLst>
                                    </p:anim>
                                    <p:anim calcmode="lin" valueType="num">
                                      <p:cBhvr additive="base">
                                        <p:cTn id="8" dur="400" fill="hold"/>
                                        <p:tgtEl>
                                          <p:spTgt spid="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6"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400" fill="hold"/>
                                        <p:tgtEl>
                                          <p:spTgt spid="6"/>
                                        </p:tgtEl>
                                        <p:attrNameLst>
                                          <p:attrName>ppt_x</p:attrName>
                                        </p:attrNameLst>
                                      </p:cBhvr>
                                      <p:tavLst>
                                        <p:tav tm="0">
                                          <p:val>
                                            <p:strVal val="1+#ppt_w/2"/>
                                          </p:val>
                                        </p:tav>
                                        <p:tav tm="100000">
                                          <p:val>
                                            <p:strVal val="#ppt_x"/>
                                          </p:val>
                                        </p:tav>
                                      </p:tavLst>
                                    </p:anim>
                                    <p:anim calcmode="lin" valueType="num">
                                      <p:cBhvr additive="base">
                                        <p:cTn id="13" dur="400" fill="hold"/>
                                        <p:tgtEl>
                                          <p:spTgt spid="6"/>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400" fill="hold"/>
                                        <p:tgtEl>
                                          <p:spTgt spid="3"/>
                                        </p:tgtEl>
                                        <p:attrNameLst>
                                          <p:attrName>ppt_x</p:attrName>
                                        </p:attrNameLst>
                                      </p:cBhvr>
                                      <p:tavLst>
                                        <p:tav tm="0">
                                          <p:val>
                                            <p:strVal val="1+#ppt_w/2"/>
                                          </p:val>
                                        </p:tav>
                                        <p:tav tm="100000">
                                          <p:val>
                                            <p:strVal val="#ppt_x"/>
                                          </p:val>
                                        </p:tav>
                                      </p:tavLst>
                                    </p:anim>
                                    <p:anim calcmode="lin" valueType="num">
                                      <p:cBhvr additive="base">
                                        <p:cTn id="18" dur="400" fill="hold"/>
                                        <p:tgtEl>
                                          <p:spTgt spid="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6"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400" fill="hold"/>
                                        <p:tgtEl>
                                          <p:spTgt spid="14"/>
                                        </p:tgtEl>
                                        <p:attrNameLst>
                                          <p:attrName>ppt_x</p:attrName>
                                        </p:attrNameLst>
                                      </p:cBhvr>
                                      <p:tavLst>
                                        <p:tav tm="0">
                                          <p:val>
                                            <p:strVal val="1+#ppt_w/2"/>
                                          </p:val>
                                        </p:tav>
                                        <p:tav tm="100000">
                                          <p:val>
                                            <p:strVal val="#ppt_x"/>
                                          </p:val>
                                        </p:tav>
                                      </p:tavLst>
                                    </p:anim>
                                    <p:anim calcmode="lin" valueType="num">
                                      <p:cBhvr additive="base">
                                        <p:cTn id="23" dur="4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FDC70C58-DD5F-4529-8AA4-C564BC046232}" type="datetimeFigureOut">
              <a:rPr lang="zh-CN" altLang="en-US"/>
              <a:pPr>
                <a:defRPr/>
              </a:pPr>
              <a:t>2018/6/25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F16B5371-F665-488E-8013-DB93FFD33BB2}" type="slidenum">
              <a:rPr lang="zh-CN" altLang="en-US"/>
              <a:pPr>
                <a:defRPr/>
              </a:pPr>
              <a:t>‹#›</a:t>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768CA411-5BD3-4214-BE55-DEE7048AA4BA}" type="datetimeFigureOut">
              <a:rPr lang="zh-CN" altLang="en-US"/>
              <a:pPr>
                <a:defRPr/>
              </a:pPr>
              <a:t>2018/6/25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17DA6BEC-A788-4C1C-8734-6551B4E8C45C}" type="slidenum">
              <a:rPr lang="zh-CN" altLang="en-US"/>
              <a:pPr>
                <a:defRPr/>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4DC4201D-927D-4FD2-89D1-50F244D13FD6}" type="datetimeFigureOut">
              <a:rPr lang="zh-CN" altLang="en-US"/>
              <a:pPr>
                <a:defRPr/>
              </a:pPr>
              <a:t>2018/6/25</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0E07DE57-5545-4784-BD96-4DFD88979952}"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0CF45D91-2435-403A-BA87-5401CD527404}" type="datetimeFigureOut">
              <a:rPr lang="zh-CN" altLang="en-US"/>
              <a:pPr>
                <a:defRPr/>
              </a:pPr>
              <a:t>2018/6/25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2950E0EF-6976-4B42-9281-19A20F6CBEC5}" type="slidenum">
              <a:rPr lang="zh-CN" altLang="en-US"/>
              <a:pPr>
                <a:defRPr/>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47F5EE0E-B88A-45E1-B2AD-1BECCEBFA6C0}" type="datetimeFigureOut">
              <a:rPr lang="zh-CN" altLang="en-US"/>
              <a:pPr>
                <a:defRPr/>
              </a:pPr>
              <a:t>2018/6/25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85F95FDF-4F8A-4102-86CF-DD36E79C9347}" type="slidenum">
              <a:rPr lang="zh-CN" altLang="en-US"/>
              <a:pPr>
                <a:defRPr/>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CE7A531F-BD72-4ADC-93CF-5357385C899D}" type="datetimeFigureOut">
              <a:rPr lang="zh-CN" altLang="en-US"/>
              <a:pPr>
                <a:defRPr/>
              </a:pPr>
              <a:t>2018/6/25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F642C7E9-43B6-46F7-989D-D5920ADF44DB}" type="slidenum">
              <a:rPr lang="zh-CN" altLang="en-US"/>
              <a:pPr>
                <a:defRPr/>
              </a:pPr>
              <a:t>‹#›</a:t>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E5771FFE-159D-4817-B6C9-50D5D27E9805}" type="datetimeFigureOut">
              <a:rPr lang="zh-CN" altLang="en-US"/>
              <a:pPr>
                <a:defRPr/>
              </a:pPr>
              <a:t>2018/6/25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1676953F-F704-4F56-9100-BF0BD252C351}" type="slidenum">
              <a:rPr lang="zh-CN" altLang="en-US"/>
              <a:pPr>
                <a:defRPr/>
              </a:pPr>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53E9E17F-6E37-4112-A827-CD366A7337C8}" type="datetimeFigureOut">
              <a:rPr lang="zh-CN" altLang="en-US"/>
              <a:pPr>
                <a:defRPr/>
              </a:pPr>
              <a:t>2018/6/25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7847601A-7F25-40FB-9A18-EB36E933E35C}" type="slidenum">
              <a:rPr lang="zh-CN" altLang="en-US"/>
              <a:pPr>
                <a:defRPr/>
              </a:pPr>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2CF2E379-716B-4572-9063-6CC91A40A996}" type="datetimeFigureOut">
              <a:rPr lang="zh-CN" altLang="en-US"/>
              <a:pPr>
                <a:defRPr/>
              </a:pPr>
              <a:t>2018/6/25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42D28BB8-5BDA-4C21-B747-9BA3D2C29A50}" type="slidenum">
              <a:rPr lang="zh-CN" altLang="en-US"/>
              <a:pPr>
                <a:defRPr/>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09600" y="6356350"/>
            <a:ext cx="2844800" cy="365125"/>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fld id="{2D77B253-BD4F-4DFE-B5CB-4BCBFB05614E}" type="datetimeFigureOut">
              <a:rPr lang="zh-CN" altLang="en-US"/>
              <a:pPr>
                <a:defRPr/>
              </a:pPr>
              <a:t>2018/6/25</a:t>
            </a:fld>
            <a:endParaRPr lang="zh-CN" altLang="en-US"/>
          </a:p>
        </p:txBody>
      </p:sp>
      <p:sp>
        <p:nvSpPr>
          <p:cNvPr id="5" name="页脚占位符 4"/>
          <p:cNvSpPr>
            <a:spLocks noGrp="1"/>
          </p:cNvSpPr>
          <p:nvPr>
            <p:ph type="ftr" sz="quarter" idx="11"/>
          </p:nvPr>
        </p:nvSpPr>
        <p:spPr>
          <a:xfrm>
            <a:off x="4165600" y="6356350"/>
            <a:ext cx="3860800" cy="365125"/>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a:xfrm>
            <a:off x="8737600" y="6356350"/>
            <a:ext cx="2844800" cy="365125"/>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fld id="{E5AA089C-0F4E-4E94-9C04-06B9E3803FF5}" type="slidenum">
              <a:rPr lang="zh-CN" altLang="en-US"/>
              <a:pPr>
                <a:defRPr/>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17" y="-27384"/>
            <a:ext cx="11275659" cy="612000"/>
          </a:xfrm>
          <a:prstGeom prst="rect">
            <a:avLst/>
          </a:prstGeom>
          <a:solidFill>
            <a:srgbClr val="00B0F0"/>
          </a:solidFill>
          <a:ln>
            <a:noFill/>
          </a:ln>
        </p:spPr>
        <p:txBody>
          <a:bodyPr>
            <a:normAutofit/>
          </a:bodyPr>
          <a:lstStyle>
            <a:lvl1pPr algn="l">
              <a:defRPr sz="2400">
                <a:solidFill>
                  <a:schemeClr val="bg1"/>
                </a:solidFill>
                <a:latin typeface="微软雅黑" panose="020B0503020204020204" pitchFamily="34" charset="-122"/>
                <a:ea typeface="微软雅黑" panose="020B0503020204020204" pitchFamily="34"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0"/>
            <a:ext cx="2844800" cy="365125"/>
          </a:xfrm>
          <a:prstGeom prst="rect">
            <a:avLst/>
          </a:prstGeom>
        </p:spPr>
        <p:txBody>
          <a:bodyPr/>
          <a:lstStyle>
            <a:lvl1pPr fontAlgn="auto">
              <a:spcBef>
                <a:spcPts val="0"/>
              </a:spcBef>
              <a:spcAft>
                <a:spcPts val="0"/>
              </a:spcAft>
              <a:defRPr>
                <a:latin typeface="+mn-lt"/>
                <a:ea typeface="+mn-ea"/>
              </a:defRPr>
            </a:lvl1pPr>
          </a:lstStyle>
          <a:p>
            <a:pPr>
              <a:defRPr/>
            </a:pPr>
            <a:fld id="{476049FD-E531-426F-8AD0-DEB65C490442}" type="datetimeFigureOut">
              <a:rPr lang="zh-CN" altLang="en-US"/>
              <a:pPr>
                <a:defRPr/>
              </a:pPr>
              <a:t>2018/6/25</a:t>
            </a:fld>
            <a:endParaRPr lang="zh-CN" altLang="en-US"/>
          </a:p>
        </p:txBody>
      </p:sp>
      <p:sp>
        <p:nvSpPr>
          <p:cNvPr id="5" name="页脚占位符 4"/>
          <p:cNvSpPr>
            <a:spLocks noGrp="1"/>
          </p:cNvSpPr>
          <p:nvPr>
            <p:ph type="ftr" sz="quarter" idx="11"/>
          </p:nvPr>
        </p:nvSpPr>
        <p:spPr>
          <a:xfrm>
            <a:off x="4165600" y="6356350"/>
            <a:ext cx="3860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737600" y="6356350"/>
            <a:ext cx="2844800" cy="365125"/>
          </a:xfrm>
          <a:prstGeom prst="rect">
            <a:avLst/>
          </a:prstGeom>
        </p:spPr>
        <p:txBody>
          <a:bodyPr/>
          <a:lstStyle>
            <a:lvl1pPr fontAlgn="auto">
              <a:spcBef>
                <a:spcPts val="0"/>
              </a:spcBef>
              <a:spcAft>
                <a:spcPts val="0"/>
              </a:spcAft>
              <a:defRPr>
                <a:latin typeface="+mn-lt"/>
                <a:ea typeface="+mn-ea"/>
              </a:defRPr>
            </a:lvl1pPr>
          </a:lstStyle>
          <a:p>
            <a:pPr>
              <a:defRPr/>
            </a:pPr>
            <a:fld id="{164F971F-6E57-4ADF-807D-8B64C8984F1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12969CD9-582E-4068-A3DB-012C4D8E3B26}" type="datetimeFigureOut">
              <a:rPr lang="zh-CN" altLang="en-US"/>
              <a:pPr>
                <a:defRPr/>
              </a:pPr>
              <a:t>2018/6/25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A0B4789F-CBE1-4373-A01C-D977C4DC9F7D}"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81C5FEC4-B7AD-4EF5-897E-C37A8DE02DB8}" type="datetimeFigureOut">
              <a:rPr lang="zh-CN" altLang="en-US"/>
              <a:pPr>
                <a:defRPr/>
              </a:pPr>
              <a:t>2018/6/25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D9F4029F-1C23-4B63-96C2-F3A4D98E3CC4}"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9A3303EF-A626-47C8-B0C6-FE6DB8D11383}" type="datetimeFigureOut">
              <a:rPr lang="zh-CN" altLang="en-US"/>
              <a:pPr>
                <a:defRPr/>
              </a:pPr>
              <a:t>2018/6/25</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B1918FEE-5121-493A-91F4-619A6ED70B6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6D92EE3A-9B2C-43AC-B9EC-40475C233EF0}" type="datetimeFigureOut">
              <a:rPr lang="zh-CN" altLang="en-US"/>
              <a:pPr>
                <a:defRPr/>
              </a:pPr>
              <a:t>2018/6/25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BA783353-4971-4141-89FF-A44FEDAA627E}"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E74DCCDD-32A9-4D7A-82A3-0CD107811350}" type="datetimeFigureOut">
              <a:rPr lang="zh-CN" altLang="en-US"/>
              <a:pPr>
                <a:defRPr/>
              </a:pPr>
              <a:t>2018/6/25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3F514060-4915-4961-9018-60D48BB2BC04}"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D74BFF88-1035-46A6-9A5F-EE7520467000}" type="datetimeFigureOut">
              <a:rPr lang="zh-CN" altLang="en-US"/>
              <a:pPr>
                <a:defRPr/>
              </a:pPr>
              <a:t>2018/6/25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546D6505-47DC-4997-86C1-B52FB9651561}"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359C7F55-8254-4EB2-95C2-65B216F5585E}" type="datetimeFigureOut">
              <a:rPr lang="zh-CN" altLang="en-US"/>
              <a:pPr>
                <a:defRPr/>
              </a:pPr>
              <a:t>2018/6/25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4B8D9D04-8200-4FF2-8068-732646E1676A}"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6.xml"/><Relationship Id="rId1" Type="http://schemas.openxmlformats.org/officeDocument/2006/relationships/themeOverride" Target="../theme/themeOverride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9.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3"/>
          <a:srcRect t="14603" b="-105"/>
          <a:stretch>
            <a:fillRect/>
          </a:stretch>
        </p:blipFill>
        <p:spPr bwMode="auto">
          <a:xfrm>
            <a:off x="3175" y="995362"/>
            <a:ext cx="12188825" cy="5862638"/>
          </a:xfrm>
          <a:prstGeom prst="rect">
            <a:avLst/>
          </a:prstGeom>
          <a:noFill/>
          <a:ln w="9525">
            <a:noFill/>
            <a:miter lim="800000"/>
            <a:headEnd/>
            <a:tailEnd/>
          </a:ln>
        </p:spPr>
      </p:pic>
      <p:sp>
        <p:nvSpPr>
          <p:cNvPr id="24579" name="TextBox 3"/>
          <p:cNvSpPr>
            <a:spLocks noChangeArrowheads="1"/>
          </p:cNvSpPr>
          <p:nvPr/>
        </p:nvSpPr>
        <p:spPr bwMode="auto">
          <a:xfrm>
            <a:off x="6466116" y="3098074"/>
            <a:ext cx="4376057" cy="1261884"/>
          </a:xfrm>
          <a:prstGeom prst="rect">
            <a:avLst/>
          </a:prstGeom>
          <a:noFill/>
          <a:ln w="9525">
            <a:noFill/>
            <a:miter lim="800000"/>
          </a:ln>
        </p:spPr>
        <p:txBody>
          <a:bodyPr wrap="square">
            <a:spAutoFit/>
          </a:bodyPr>
          <a:lstStyle/>
          <a:p>
            <a:pPr algn="ctr"/>
            <a:r>
              <a:rPr lang="zh-CN" altLang="en-US" sz="3600" dirty="0" smtClean="0"/>
              <a:t>一言之美，贵于千金</a:t>
            </a:r>
            <a:endParaRPr lang="en-US" altLang="zh-CN" sz="3600" b="1" dirty="0">
              <a:solidFill>
                <a:srgbClr val="FFFF00"/>
              </a:solidFill>
              <a:latin typeface="Times New Roman" panose="02020603050405020304" pitchFamily="18" charset="0"/>
              <a:ea typeface="微软雅黑" panose="020B0503020204020204" pitchFamily="34" charset="-122"/>
              <a:sym typeface="Times New Roman" panose="02020603050405020304" pitchFamily="18" charset="0"/>
            </a:endParaRPr>
          </a:p>
          <a:p>
            <a:pPr algn="ctr"/>
            <a:r>
              <a:rPr lang="en-US" altLang="zh-CN" sz="4000" b="1" dirty="0">
                <a:solidFill>
                  <a:schemeClr val="bg1"/>
                </a:solidFill>
                <a:latin typeface="Times New Roman" panose="02020603050405020304" pitchFamily="18" charset="0"/>
                <a:ea typeface="微软雅黑" panose="020B0503020204020204" pitchFamily="34" charset="-122"/>
                <a:sym typeface="Times New Roman" panose="02020603050405020304" pitchFamily="18" charset="0"/>
              </a:rPr>
              <a:t> </a:t>
            </a:r>
            <a:endParaRPr lang="zh-CN" altLang="en-US" sz="4000" b="1" dirty="0">
              <a:solidFill>
                <a:schemeClr val="bg1"/>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10" name="矩形 9"/>
          <p:cNvSpPr/>
          <p:nvPr/>
        </p:nvSpPr>
        <p:spPr>
          <a:xfrm>
            <a:off x="2190750" y="1752600"/>
            <a:ext cx="4690080" cy="1200329"/>
          </a:xfrm>
          <a:prstGeom prst="rect">
            <a:avLst/>
          </a:prstGeom>
        </p:spPr>
        <p:txBody>
          <a:bodyPr wrap="square">
            <a:spAutoFit/>
          </a:bodyPr>
          <a:lstStyle/>
          <a:p>
            <a:r>
              <a:rPr lang="zh-CN" altLang="en-US" sz="7200" b="1" dirty="0" smtClean="0">
                <a:solidFill>
                  <a:schemeClr val="bg1"/>
                </a:solidFill>
                <a:latin typeface="Times New Roman" panose="02020603050405020304" pitchFamily="18" charset="0"/>
                <a:ea typeface="微软雅黑" panose="020B0503020204020204" pitchFamily="34" charset="-122"/>
                <a:sym typeface="Times New Roman" panose="02020603050405020304" pitchFamily="18" charset="0"/>
              </a:rPr>
              <a:t>道德讲堂</a:t>
            </a:r>
            <a:endParaRPr lang="zh-CN" altLang="en-US" sz="7200" b="1" dirty="0">
              <a:solidFill>
                <a:schemeClr val="bg1"/>
              </a:solidFill>
              <a:latin typeface="微软雅黑" panose="020B0503020204020204" pitchFamily="34" charset="-122"/>
              <a:ea typeface="微软雅黑" panose="020B0503020204020204" pitchFamily="34" charset="-122"/>
              <a:cs typeface="+mj-cs"/>
            </a:endParaRPr>
          </a:p>
        </p:txBody>
      </p:sp>
      <p:cxnSp>
        <p:nvCxnSpPr>
          <p:cNvPr id="11" name="直接连接符 10"/>
          <p:cNvCxnSpPr/>
          <p:nvPr/>
        </p:nvCxnSpPr>
        <p:spPr>
          <a:xfrm>
            <a:off x="2174908" y="2916690"/>
            <a:ext cx="3886907"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2764973" y="4800599"/>
            <a:ext cx="6272348" cy="584775"/>
          </a:xfrm>
          <a:prstGeom prst="rect">
            <a:avLst/>
          </a:prstGeom>
        </p:spPr>
        <p:txBody>
          <a:bodyPr wrap="square">
            <a:spAutoFit/>
          </a:bodyPr>
          <a:lstStyle/>
          <a:p>
            <a:r>
              <a:rPr lang="zh-CN" altLang="en-US" sz="3200" b="1" dirty="0" smtClean="0">
                <a:solidFill>
                  <a:schemeClr val="bg1"/>
                </a:solidFill>
              </a:rPr>
              <a:t>常德职业技术学院   医学系</a:t>
            </a:r>
            <a:endParaRPr lang="zh-CN" altLang="en-US" sz="3200" dirty="0">
              <a:solidFill>
                <a:schemeClr val="bg1"/>
              </a:solidFill>
            </a:endParaRPr>
          </a:p>
        </p:txBody>
      </p:sp>
      <p:cxnSp>
        <p:nvCxnSpPr>
          <p:cNvPr id="15" name="直接连接符 14"/>
          <p:cNvCxnSpPr/>
          <p:nvPr/>
        </p:nvCxnSpPr>
        <p:spPr>
          <a:xfrm>
            <a:off x="7080718" y="4514667"/>
            <a:ext cx="360005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副标题 2"/>
          <p:cNvSpPr txBox="1"/>
          <p:nvPr/>
        </p:nvSpPr>
        <p:spPr>
          <a:xfrm>
            <a:off x="6901543" y="5682343"/>
            <a:ext cx="4632960" cy="641930"/>
          </a:xfrm>
          <a:prstGeom prst="rect">
            <a:avLst/>
          </a:prstGeom>
        </p:spPr>
        <p:txBody>
          <a:bodyPr anchor="ctr">
            <a:noAutofit/>
          </a:bodyPr>
          <a:lstStyle>
            <a:lvl1pPr marL="0" indent="0" algn="l" rtl="0" fontAlgn="base">
              <a:spcBef>
                <a:spcPct val="20000"/>
              </a:spcBef>
              <a:spcAft>
                <a:spcPct val="0"/>
              </a:spcAft>
              <a:buFont typeface="Arial" panose="020B0604020202020204" pitchFamily="34" charset="0"/>
              <a:buNone/>
              <a:defRPr sz="1600" b="1" kern="1200">
                <a:solidFill>
                  <a:srgbClr val="FFC000"/>
                </a:solidFill>
                <a:latin typeface="+mn-lt"/>
                <a:ea typeface="+mn-ea"/>
                <a:cs typeface="+mn-cs"/>
              </a:defRPr>
            </a:lvl1pPr>
            <a:lvl2pPr marL="457200" indent="0" algn="ctr" rtl="0" fontAlgn="base">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altLang="zh-CN" sz="3200" b="0" dirty="0" smtClean="0">
              <a:solidFill>
                <a:schemeClr val="bg1"/>
              </a:solidFill>
            </a:endParaRPr>
          </a:p>
        </p:txBody>
      </p:sp>
      <p:grpSp>
        <p:nvGrpSpPr>
          <p:cNvPr id="18" name="组合 17"/>
          <p:cNvGrpSpPr/>
          <p:nvPr/>
        </p:nvGrpSpPr>
        <p:grpSpPr bwMode="auto">
          <a:xfrm>
            <a:off x="8121650" y="323986"/>
            <a:ext cx="3248025" cy="588752"/>
            <a:chOff x="5866016" y="544668"/>
            <a:chExt cx="3248367" cy="588350"/>
          </a:xfrm>
        </p:grpSpPr>
        <p:cxnSp>
          <p:nvCxnSpPr>
            <p:cNvPr id="19" name="直接连接符 18"/>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20"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21"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22" name="Picture 14" descr="https://p1.ssl.qhmsg.com/t011b644c69d56733eb.png"/>
          <p:cNvPicPr>
            <a:picLocks noChangeAspect="1" noChangeArrowheads="1"/>
          </p:cNvPicPr>
          <p:nvPr/>
        </p:nvPicPr>
        <p:blipFill>
          <a:blip r:embed="rId4" cstate="print"/>
          <a:srcRect/>
          <a:stretch>
            <a:fillRect/>
          </a:stretch>
        </p:blipFill>
        <p:spPr bwMode="auto">
          <a:xfrm>
            <a:off x="11463654" y="312028"/>
            <a:ext cx="649968" cy="611577"/>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3" name="Group 7"/>
          <p:cNvGrpSpPr/>
          <p:nvPr/>
        </p:nvGrpSpPr>
        <p:grpSpPr bwMode="auto">
          <a:xfrm>
            <a:off x="203200" y="720725"/>
            <a:ext cx="506413" cy="273050"/>
            <a:chOff x="0" y="0"/>
            <a:chExt cx="1251536" cy="818691"/>
          </a:xfrm>
        </p:grpSpPr>
        <p:sp>
          <p:nvSpPr>
            <p:cNvPr id="27710"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7711"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7712"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75" name="矩形 74"/>
          <p:cNvSpPr/>
          <p:nvPr/>
        </p:nvSpPr>
        <p:spPr>
          <a:xfrm>
            <a:off x="674665" y="647248"/>
            <a:ext cx="1970564" cy="646331"/>
          </a:xfrm>
          <a:prstGeom prst="rect">
            <a:avLst/>
          </a:prstGeom>
        </p:spPr>
        <p:txBody>
          <a:bodyPr wrap="square">
            <a:spAutoFit/>
          </a:bodyPr>
          <a:lstStyle/>
          <a:p>
            <a:pPr>
              <a:defRPr/>
            </a:pPr>
            <a:r>
              <a:rPr lang="en-US" altLang="zh-CN" b="1" dirty="0" smtClean="0">
                <a:solidFill>
                  <a:srgbClr val="0070C0"/>
                </a:solidFill>
                <a:latin typeface="微软雅黑" panose="020B0503020204020204" pitchFamily="34" charset="-122"/>
                <a:ea typeface="微软雅黑" panose="020B0503020204020204" pitchFamily="34" charset="-122"/>
              </a:rPr>
              <a:t>3</a:t>
            </a:r>
            <a:r>
              <a:rPr lang="zh-CN" altLang="en-US" b="1" dirty="0" smtClean="0">
                <a:solidFill>
                  <a:srgbClr val="0070C0"/>
                </a:solidFill>
                <a:latin typeface="微软雅黑" panose="020B0503020204020204" pitchFamily="34" charset="-122"/>
                <a:ea typeface="微软雅黑" panose="020B0503020204020204" pitchFamily="34" charset="-122"/>
              </a:rPr>
              <a:t>学</a:t>
            </a:r>
            <a:r>
              <a:rPr lang="zh-CN" altLang="en-US" b="1" dirty="0">
                <a:solidFill>
                  <a:srgbClr val="0070C0"/>
                </a:solidFill>
                <a:latin typeface="微软雅黑" panose="020B0503020204020204" pitchFamily="34" charset="-122"/>
                <a:ea typeface="微软雅黑" panose="020B0503020204020204" pitchFamily="34" charset="-122"/>
              </a:rPr>
              <a:t>模范</a:t>
            </a:r>
            <a:r>
              <a:rPr lang="en-US"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陈俊贵</a:t>
            </a:r>
            <a:r>
              <a:rPr lang="zh-CN" altLang="en-US" dirty="0" smtClean="0">
                <a:solidFill>
                  <a:schemeClr val="bg1"/>
                </a:solidFill>
                <a:latin typeface="微软雅黑" panose="020B0503020204020204" pitchFamily="34" charset="-122"/>
                <a:ea typeface="微软雅黑" panose="020B0503020204020204" pitchFamily="34" charset="-122"/>
              </a:rPr>
              <a:t>俊贵</a:t>
            </a:r>
            <a:endParaRPr lang="zh-CN" altLang="en-US" b="1" dirty="0">
              <a:solidFill>
                <a:srgbClr val="0070C0"/>
              </a:solidFill>
              <a:latin typeface="微软雅黑" panose="020B0503020204020204" pitchFamily="34" charset="-122"/>
              <a:ea typeface="微软雅黑" panose="020B0503020204020204" pitchFamily="34" charset="-122"/>
            </a:endParaRPr>
          </a:p>
        </p:txBody>
      </p:sp>
      <p:sp>
        <p:nvSpPr>
          <p:cNvPr id="61" name="Text Box 7"/>
          <p:cNvSpPr txBox="1">
            <a:spLocks noChangeArrowheads="1"/>
          </p:cNvSpPr>
          <p:nvPr/>
        </p:nvSpPr>
        <p:spPr bwMode="gray">
          <a:xfrm>
            <a:off x="942975" y="1166721"/>
            <a:ext cx="10473962" cy="5493812"/>
          </a:xfrm>
          <a:prstGeom prst="rect">
            <a:avLst/>
          </a:prstGeom>
          <a:noFill/>
          <a:ln w="9525" algn="ctr">
            <a:noFill/>
            <a:miter lim="800000"/>
          </a:ln>
        </p:spPr>
        <p:txBody>
          <a:bodyPr wrap="square">
            <a:spAutoFit/>
          </a:bodyPr>
          <a:lstStyle/>
          <a:p>
            <a:r>
              <a:rPr lang="zh-CN" altLang="en-US" dirty="0" smtClean="0">
                <a:solidFill>
                  <a:srgbClr val="0070C0"/>
                </a:solidFill>
                <a:latin typeface="微软雅黑" panose="020B0503020204020204" pitchFamily="34" charset="-122"/>
                <a:ea typeface="微软雅黑" panose="020B0503020204020204" pitchFamily="34" charset="-122"/>
              </a:rPr>
              <a:t>      “只为风雪之夜一次生死相托，你守住誓言，为我们守住心灵的最后阵地。洒一碗酒，那碗里是岁月峥嵘；敬一个礼，那是士兵最真的情义。雪下了又融，草黄了又青，你种在山顶的松，岿然不动。”这是感动中国对这位烈士守墓人的颁奖词，我们来了解一下这个感人的故事。</a:t>
            </a:r>
            <a:endParaRPr lang="en-US" altLang="zh-CN" dirty="0" smtClean="0">
              <a:solidFill>
                <a:srgbClr val="0070C0"/>
              </a:solidFill>
              <a:latin typeface="微软雅黑" panose="020B0503020204020204" pitchFamily="34" charset="-122"/>
              <a:ea typeface="微软雅黑" panose="020B0503020204020204" pitchFamily="34" charset="-122"/>
            </a:endParaRPr>
          </a:p>
          <a:p>
            <a:endParaRPr lang="zh-CN" altLang="en-US" dirty="0" smtClean="0">
              <a:solidFill>
                <a:srgbClr val="0070C0"/>
              </a:solidFill>
              <a:latin typeface="微软雅黑" panose="020B0503020204020204" pitchFamily="34" charset="-122"/>
              <a:ea typeface="微软雅黑" panose="020B0503020204020204" pitchFamily="34" charset="-122"/>
            </a:endParaRPr>
          </a:p>
          <a:p>
            <a:r>
              <a:rPr lang="zh-CN" altLang="en-US" dirty="0" smtClean="0">
                <a:solidFill>
                  <a:srgbClr val="0070C0"/>
                </a:solidFill>
                <a:latin typeface="微软雅黑" panose="020B0503020204020204" pitchFamily="34" charset="-122"/>
                <a:ea typeface="微软雅黑" panose="020B0503020204020204" pitchFamily="34" charset="-122"/>
              </a:rPr>
              <a:t>        陈俊贵，男，汉族，</a:t>
            </a:r>
            <a:r>
              <a:rPr lang="en-US" altLang="en-US" dirty="0" smtClean="0">
                <a:solidFill>
                  <a:srgbClr val="0070C0"/>
                </a:solidFill>
                <a:latin typeface="微软雅黑" panose="020B0503020204020204" pitchFamily="34" charset="-122"/>
                <a:ea typeface="微软雅黑" panose="020B0503020204020204" pitchFamily="34" charset="-122"/>
              </a:rPr>
              <a:t>55</a:t>
            </a:r>
            <a:r>
              <a:rPr lang="zh-CN" altLang="en-US" dirty="0" smtClean="0">
                <a:solidFill>
                  <a:srgbClr val="0070C0"/>
                </a:solidFill>
                <a:latin typeface="微软雅黑" panose="020B0503020204020204" pitchFamily="34" charset="-122"/>
                <a:ea typeface="微软雅黑" panose="020B0503020204020204" pitchFamily="34" charset="-122"/>
              </a:rPr>
              <a:t>岁，新疆维吾尔自治区尼勒克县乔尔玛筑路解放军指战员烈士陵园管理员。</a:t>
            </a:r>
          </a:p>
          <a:p>
            <a:r>
              <a:rPr lang="en-US" altLang="en-US" dirty="0" smtClean="0">
                <a:solidFill>
                  <a:srgbClr val="0070C0"/>
                </a:solidFill>
                <a:latin typeface="微软雅黑" panose="020B0503020204020204" pitchFamily="34" charset="-122"/>
                <a:ea typeface="微软雅黑" panose="020B0503020204020204" pitchFamily="34" charset="-122"/>
              </a:rPr>
              <a:t>1979</a:t>
            </a:r>
            <a:r>
              <a:rPr lang="zh-CN" altLang="en-US" dirty="0" smtClean="0">
                <a:solidFill>
                  <a:srgbClr val="0070C0"/>
                </a:solidFill>
                <a:latin typeface="微软雅黑" panose="020B0503020204020204" pitchFamily="34" charset="-122"/>
                <a:ea typeface="微软雅黑" panose="020B0503020204020204" pitchFamily="34" charset="-122"/>
              </a:rPr>
              <a:t>年，陈俊贵随所在部队到新疆参加修筑天山深处独库公路的大会战。</a:t>
            </a:r>
            <a:r>
              <a:rPr lang="en-US" altLang="en-US" dirty="0" smtClean="0">
                <a:solidFill>
                  <a:srgbClr val="0070C0"/>
                </a:solidFill>
                <a:latin typeface="微软雅黑" panose="020B0503020204020204" pitchFamily="34" charset="-122"/>
                <a:ea typeface="微软雅黑" panose="020B0503020204020204" pitchFamily="34" charset="-122"/>
              </a:rPr>
              <a:t>1980</a:t>
            </a:r>
            <a:r>
              <a:rPr lang="zh-CN" altLang="en-US" dirty="0" smtClean="0">
                <a:solidFill>
                  <a:srgbClr val="0070C0"/>
                </a:solidFill>
                <a:latin typeface="微软雅黑" panose="020B0503020204020204" pitchFamily="34" charset="-122"/>
                <a:ea typeface="微软雅黑" panose="020B0503020204020204" pitchFamily="34" charset="-122"/>
              </a:rPr>
              <a:t>年</a:t>
            </a:r>
            <a:r>
              <a:rPr lang="en-US" altLang="en-US" dirty="0" smtClean="0">
                <a:solidFill>
                  <a:srgbClr val="0070C0"/>
                </a:solidFill>
                <a:latin typeface="微软雅黑" panose="020B0503020204020204" pitchFamily="34" charset="-122"/>
                <a:ea typeface="微软雅黑" panose="020B0503020204020204" pitchFamily="34" charset="-122"/>
              </a:rPr>
              <a:t>4</a:t>
            </a:r>
            <a:r>
              <a:rPr lang="zh-CN" altLang="en-US" dirty="0" smtClean="0">
                <a:solidFill>
                  <a:srgbClr val="0070C0"/>
                </a:solidFill>
                <a:latin typeface="微软雅黑" panose="020B0503020204020204" pitchFamily="34" charset="-122"/>
                <a:ea typeface="微软雅黑" panose="020B0503020204020204" pitchFamily="34" charset="-122"/>
              </a:rPr>
              <a:t>月</a:t>
            </a:r>
            <a:r>
              <a:rPr lang="en-US" altLang="en-US" dirty="0" smtClean="0">
                <a:solidFill>
                  <a:srgbClr val="0070C0"/>
                </a:solidFill>
                <a:latin typeface="微软雅黑" panose="020B0503020204020204" pitchFamily="34" charset="-122"/>
                <a:ea typeface="微软雅黑" panose="020B0503020204020204" pitchFamily="34" charset="-122"/>
              </a:rPr>
              <a:t>6</a:t>
            </a:r>
            <a:r>
              <a:rPr lang="zh-CN" altLang="en-US" dirty="0" smtClean="0">
                <a:solidFill>
                  <a:srgbClr val="0070C0"/>
                </a:solidFill>
                <a:latin typeface="微软雅黑" panose="020B0503020204020204" pitchFamily="34" charset="-122"/>
                <a:ea typeface="微软雅黑" panose="020B0503020204020204" pitchFamily="34" charset="-122"/>
              </a:rPr>
              <a:t>日，部队被暴风雪围困在天山深处，面临断炊的危险。四名战士奉命带着最后的干粮出门求援，在风雪弥漫的生死关头，班长把最后一个馒头给了年龄最小的陈俊贵。</a:t>
            </a:r>
          </a:p>
          <a:p>
            <a:r>
              <a:rPr lang="zh-CN" altLang="en-US" dirty="0" smtClean="0">
                <a:solidFill>
                  <a:srgbClr val="0070C0"/>
                </a:solidFill>
                <a:latin typeface="微软雅黑" panose="020B0503020204020204" pitchFamily="34" charset="-122"/>
                <a:ea typeface="微软雅黑" panose="020B0503020204020204" pitchFamily="34" charset="-122"/>
              </a:rPr>
              <a:t>　     班长和战友陆续牺牲了，陈俊贵终于找到了人群，部队得救了。接受</a:t>
            </a:r>
            <a:r>
              <a:rPr lang="en-US" altLang="en-US" dirty="0" smtClean="0">
                <a:solidFill>
                  <a:srgbClr val="0070C0"/>
                </a:solidFill>
                <a:latin typeface="微软雅黑" panose="020B0503020204020204" pitchFamily="34" charset="-122"/>
                <a:ea typeface="微软雅黑" panose="020B0503020204020204" pitchFamily="34" charset="-122"/>
              </a:rPr>
              <a:t>4</a:t>
            </a:r>
            <a:r>
              <a:rPr lang="zh-CN" altLang="en-US" dirty="0" smtClean="0">
                <a:solidFill>
                  <a:srgbClr val="0070C0"/>
                </a:solidFill>
                <a:latin typeface="微软雅黑" panose="020B0503020204020204" pitchFamily="34" charset="-122"/>
                <a:ea typeface="微软雅黑" panose="020B0503020204020204" pitchFamily="34" charset="-122"/>
              </a:rPr>
              <a:t>年冻伤治疗后，他复员回到辽宁老家，始终没有忘记班长的临终嘱托：希望陈俊贵可以去他的老家看望一下自己的父母。陈俊贵不知道战友的家庭地址和父母姓名，多方打听无果，</a:t>
            </a:r>
            <a:r>
              <a:rPr lang="en-US" altLang="en-US" dirty="0" smtClean="0">
                <a:solidFill>
                  <a:srgbClr val="0070C0"/>
                </a:solidFill>
                <a:latin typeface="微软雅黑" panose="020B0503020204020204" pitchFamily="34" charset="-122"/>
                <a:ea typeface="微软雅黑" panose="020B0503020204020204" pitchFamily="34" charset="-122"/>
              </a:rPr>
              <a:t>1985</a:t>
            </a:r>
            <a:r>
              <a:rPr lang="zh-CN" altLang="en-US" dirty="0" smtClean="0">
                <a:solidFill>
                  <a:srgbClr val="0070C0"/>
                </a:solidFill>
                <a:latin typeface="微软雅黑" panose="020B0503020204020204" pitchFamily="34" charset="-122"/>
                <a:ea typeface="微软雅黑" panose="020B0503020204020204" pitchFamily="34" charset="-122"/>
              </a:rPr>
              <a:t>年冬天，陈俊贵作决定，带着妻子和刚刚出生的儿子，来到班长和战友牺牲的新疆天山脚下，为战友守墓。</a:t>
            </a:r>
          </a:p>
          <a:p>
            <a:r>
              <a:rPr lang="en-US" altLang="en-US" dirty="0" smtClean="0">
                <a:solidFill>
                  <a:srgbClr val="0070C0"/>
                </a:solidFill>
                <a:latin typeface="微软雅黑" panose="020B0503020204020204" pitchFamily="34" charset="-122"/>
                <a:ea typeface="微软雅黑" panose="020B0503020204020204" pitchFamily="34" charset="-122"/>
              </a:rPr>
              <a:t>20</a:t>
            </a:r>
            <a:r>
              <a:rPr lang="zh-CN" altLang="en-US" dirty="0" smtClean="0">
                <a:solidFill>
                  <a:srgbClr val="0070C0"/>
                </a:solidFill>
                <a:latin typeface="微软雅黑" panose="020B0503020204020204" pitchFamily="34" charset="-122"/>
                <a:ea typeface="微软雅黑" panose="020B0503020204020204" pitchFamily="34" charset="-122"/>
              </a:rPr>
              <a:t>多年里，他从未停止对班长父母的寻找。终于，他从一名扫墓的老战友口中得到班长在湖北省罗田县白莲乡的地址。</a:t>
            </a:r>
            <a:r>
              <a:rPr lang="en-US" altLang="en-US" dirty="0" smtClean="0">
                <a:solidFill>
                  <a:srgbClr val="0070C0"/>
                </a:solidFill>
                <a:latin typeface="微软雅黑" panose="020B0503020204020204" pitchFamily="34" charset="-122"/>
                <a:ea typeface="微软雅黑" panose="020B0503020204020204" pitchFamily="34" charset="-122"/>
              </a:rPr>
              <a:t>2005</a:t>
            </a:r>
            <a:r>
              <a:rPr lang="zh-CN" altLang="en-US" dirty="0" smtClean="0">
                <a:solidFill>
                  <a:srgbClr val="0070C0"/>
                </a:solidFill>
                <a:latin typeface="微软雅黑" panose="020B0503020204020204" pitchFamily="34" charset="-122"/>
                <a:ea typeface="微软雅黑" panose="020B0503020204020204" pitchFamily="34" charset="-122"/>
              </a:rPr>
              <a:t>年</a:t>
            </a:r>
            <a:r>
              <a:rPr lang="en-US" altLang="en-US" dirty="0" smtClean="0">
                <a:solidFill>
                  <a:srgbClr val="0070C0"/>
                </a:solidFill>
                <a:latin typeface="微软雅黑" panose="020B0503020204020204" pitchFamily="34" charset="-122"/>
                <a:ea typeface="微软雅黑" panose="020B0503020204020204" pitchFamily="34" charset="-122"/>
              </a:rPr>
              <a:t>10</a:t>
            </a:r>
            <a:r>
              <a:rPr lang="zh-CN" altLang="en-US" dirty="0" smtClean="0">
                <a:solidFill>
                  <a:srgbClr val="0070C0"/>
                </a:solidFill>
                <a:latin typeface="微软雅黑" panose="020B0503020204020204" pitchFamily="34" charset="-122"/>
                <a:ea typeface="微软雅黑" panose="020B0503020204020204" pitchFamily="34" charset="-122"/>
              </a:rPr>
              <a:t>月，陈俊贵赶赴罗田县，得知班长父亲母亲都已去世。陈俊贵跪在班长父母坟前说：“对不起，我来晚了，你们不要牵挂，今生今世我都将守在郑林书坟前，让他永不寂寞！”</a:t>
            </a:r>
            <a:endParaRPr lang="en-US" altLang="zh-CN" dirty="0" smtClean="0">
              <a:solidFill>
                <a:srgbClr val="0070C0"/>
              </a:solidFill>
              <a:latin typeface="微软雅黑" panose="020B0503020204020204" pitchFamily="34" charset="-122"/>
              <a:ea typeface="微软雅黑" panose="020B0503020204020204" pitchFamily="34" charset="-122"/>
            </a:endParaRPr>
          </a:p>
          <a:p>
            <a:r>
              <a:rPr lang="zh-CN" altLang="en-US" b="1" dirty="0" smtClean="0">
                <a:solidFill>
                  <a:srgbClr val="0070C0"/>
                </a:solidFill>
                <a:latin typeface="微软雅黑" panose="020B0503020204020204" pitchFamily="34" charset="-122"/>
                <a:ea typeface="微软雅黑" panose="020B0503020204020204" pitchFamily="34" charset="-122"/>
              </a:rPr>
              <a:t>        </a:t>
            </a:r>
            <a:r>
              <a:rPr lang="zh-CN" altLang="en-US" dirty="0" smtClean="0">
                <a:solidFill>
                  <a:srgbClr val="0070C0"/>
                </a:solidFill>
                <a:latin typeface="微软雅黑" panose="020B0503020204020204" pitchFamily="34" charset="-122"/>
                <a:ea typeface="微软雅黑" panose="020B0503020204020204" pitchFamily="34" charset="-122"/>
              </a:rPr>
              <a:t>目前，陈俊贵已将班长和副班长的遗骨，从新源县移到新扩建的尼勒克县乔尔玛筑路解放军烈士陵园安葬，还担任了这里的管理员。陈俊贵说：“我不仅可以和班长在一起，还可以守护为修筑天山独库公路牺牲的战友们了！”</a:t>
            </a:r>
          </a:p>
          <a:p>
            <a:pPr indent="457200" eaLnBrk="0" hangingPunct="0">
              <a:lnSpc>
                <a:spcPct val="150000"/>
              </a:lnSpc>
            </a:pPr>
            <a:endParaRPr lang="en-US" altLang="zh-CN" dirty="0">
              <a:solidFill>
                <a:srgbClr val="0070C0"/>
              </a:solidFill>
              <a:latin typeface="微软雅黑" panose="020B0503020204020204" pitchFamily="34" charset="-122"/>
              <a:ea typeface="微软雅黑" panose="020B0503020204020204" pitchFamily="34" charset="-122"/>
            </a:endParaRPr>
          </a:p>
        </p:txBody>
      </p:sp>
      <p:grpSp>
        <p:nvGrpSpPr>
          <p:cNvPr id="14" name="组合 13"/>
          <p:cNvGrpSpPr/>
          <p:nvPr/>
        </p:nvGrpSpPr>
        <p:grpSpPr bwMode="auto">
          <a:xfrm>
            <a:off x="8121650" y="376238"/>
            <a:ext cx="3248025" cy="588752"/>
            <a:chOff x="5866016" y="544668"/>
            <a:chExt cx="3248367" cy="588350"/>
          </a:xfrm>
        </p:grpSpPr>
        <p:cxnSp>
          <p:nvCxnSpPr>
            <p:cNvPr id="15" name="直接连接符 14"/>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16"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17"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18"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linds(vertical)">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图片 7"/>
          <p:cNvPicPr>
            <a:picLocks noChangeAspect="1"/>
          </p:cNvPicPr>
          <p:nvPr/>
        </p:nvPicPr>
        <p:blipFill>
          <a:blip r:embed="rId3"/>
          <a:srcRect t="7220" b="47424"/>
          <a:stretch>
            <a:fillRect/>
          </a:stretch>
        </p:blipFill>
        <p:spPr bwMode="auto">
          <a:xfrm>
            <a:off x="0" y="1828800"/>
            <a:ext cx="12192000" cy="3162300"/>
          </a:xfrm>
          <a:prstGeom prst="rect">
            <a:avLst/>
          </a:prstGeom>
          <a:noFill/>
          <a:ln w="9525">
            <a:noFill/>
            <a:miter lim="800000"/>
            <a:headEnd/>
            <a:tailEnd/>
          </a:ln>
        </p:spPr>
      </p:pic>
      <p:sp>
        <p:nvSpPr>
          <p:cNvPr id="9" name="矩形 8"/>
          <p:cNvSpPr/>
          <p:nvPr/>
        </p:nvSpPr>
        <p:spPr>
          <a:xfrm>
            <a:off x="7399338" y="2376488"/>
            <a:ext cx="4629150" cy="2660650"/>
          </a:xfrm>
          <a:prstGeom prst="rect">
            <a:avLst/>
          </a:prstGeom>
          <a:blipFill dpi="0" rotWithShape="1">
            <a:blip r:embed="rId4" cstate="print">
              <a:alphaModFix amt="6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文本框 18"/>
          <p:cNvSpPr txBox="1">
            <a:spLocks noChangeArrowheads="1"/>
          </p:cNvSpPr>
          <p:nvPr/>
        </p:nvSpPr>
        <p:spPr bwMode="auto">
          <a:xfrm>
            <a:off x="4452938" y="3074988"/>
            <a:ext cx="6741931" cy="707886"/>
          </a:xfrm>
          <a:prstGeom prst="rect">
            <a:avLst/>
          </a:prstGeom>
          <a:noFill/>
          <a:ln w="9525">
            <a:noFill/>
            <a:miter lim="800000"/>
          </a:ln>
        </p:spPr>
        <p:txBody>
          <a:bodyPr wrap="square">
            <a:spAutoFit/>
          </a:bodyPr>
          <a:lstStyle/>
          <a:p>
            <a:r>
              <a:rPr lang="en-US" altLang="zh-CN" sz="4000" dirty="0" smtClean="0">
                <a:solidFill>
                  <a:schemeClr val="bg1"/>
                </a:solidFill>
                <a:latin typeface="微软雅黑" panose="020B0503020204020204" pitchFamily="34" charset="-122"/>
                <a:ea typeface="微软雅黑" panose="020B0503020204020204" pitchFamily="34" charset="-122"/>
              </a:rPr>
              <a:t>4.</a:t>
            </a:r>
            <a:r>
              <a:rPr lang="zh-CN" altLang="en-US" sz="4000" dirty="0">
                <a:solidFill>
                  <a:schemeClr val="bg1"/>
                </a:solidFill>
                <a:latin typeface="微软雅黑" panose="020B0503020204020204" pitchFamily="34" charset="-122"/>
                <a:ea typeface="微软雅黑" panose="020B0503020204020204" pitchFamily="34" charset="-122"/>
              </a:rPr>
              <a:t>诵经典</a:t>
            </a:r>
            <a:r>
              <a:rPr lang="en-US" altLang="zh-CN" sz="4000" dirty="0">
                <a:solidFill>
                  <a:schemeClr val="bg1"/>
                </a:solidFill>
                <a:latin typeface="微软雅黑" panose="020B0503020204020204" pitchFamily="34" charset="-122"/>
                <a:ea typeface="微软雅黑" panose="020B0503020204020204" pitchFamily="34" charset="-122"/>
              </a:rPr>
              <a:t>-</a:t>
            </a:r>
            <a:r>
              <a:rPr lang="zh-CN" altLang="en-US" sz="4000" dirty="0">
                <a:solidFill>
                  <a:schemeClr val="bg1"/>
                </a:solidFill>
                <a:latin typeface="微软雅黑" panose="020B0503020204020204" pitchFamily="34" charset="-122"/>
                <a:ea typeface="微软雅黑" panose="020B0503020204020204" pitchFamily="34" charset="-122"/>
              </a:rPr>
              <a:t> </a:t>
            </a:r>
            <a:r>
              <a:rPr lang="en-US" altLang="zh-CN" sz="4000" dirty="0" smtClean="0">
                <a:solidFill>
                  <a:schemeClr val="bg1"/>
                </a:solidFill>
                <a:latin typeface="微软雅黑" panose="020B0503020204020204" pitchFamily="34" charset="-122"/>
                <a:ea typeface="微软雅黑" panose="020B0503020204020204" pitchFamily="34" charset="-122"/>
              </a:rPr>
              <a:t>《</a:t>
            </a:r>
            <a:r>
              <a:rPr lang="zh-CN" altLang="en-US" sz="4000" dirty="0" smtClean="0">
                <a:solidFill>
                  <a:schemeClr val="bg1"/>
                </a:solidFill>
                <a:latin typeface="微软雅黑" panose="020B0503020204020204" pitchFamily="34" charset="-122"/>
                <a:ea typeface="微软雅黑" panose="020B0503020204020204" pitchFamily="34" charset="-122"/>
              </a:rPr>
              <a:t>论语</a:t>
            </a:r>
            <a:r>
              <a:rPr lang="en-US" altLang="zh-CN" sz="4000" dirty="0" smtClean="0">
                <a:solidFill>
                  <a:schemeClr val="bg1"/>
                </a:solidFill>
                <a:latin typeface="微软雅黑" panose="020B0503020204020204" pitchFamily="34" charset="-122"/>
                <a:ea typeface="微软雅黑" panose="020B0503020204020204" pitchFamily="34" charset="-122"/>
              </a:rPr>
              <a:t>》</a:t>
            </a: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31756" name="图片 21"/>
            <p:cNvPicPr>
              <a:picLocks noChangeAspect="1"/>
            </p:cNvPicPr>
            <p:nvPr/>
          </p:nvPicPr>
          <p:blipFill>
            <a:blip r:embed="rId5">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6" name="Group 7"/>
          <p:cNvGrpSpPr/>
          <p:nvPr/>
        </p:nvGrpSpPr>
        <p:grpSpPr bwMode="auto">
          <a:xfrm>
            <a:off x="203200" y="720725"/>
            <a:ext cx="506413" cy="273050"/>
            <a:chOff x="0" y="0"/>
            <a:chExt cx="1251536" cy="818691"/>
          </a:xfrm>
        </p:grpSpPr>
        <p:sp>
          <p:nvSpPr>
            <p:cNvPr id="33834"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33835"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33836"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46" name="矩形 45"/>
          <p:cNvSpPr/>
          <p:nvPr/>
        </p:nvSpPr>
        <p:spPr>
          <a:xfrm>
            <a:off x="674665" y="647248"/>
            <a:ext cx="2182008" cy="369332"/>
          </a:xfrm>
          <a:prstGeom prst="rect">
            <a:avLst/>
          </a:prstGeom>
        </p:spPr>
        <p:txBody>
          <a:bodyPr wrap="none">
            <a:spAutoFit/>
          </a:bodyPr>
          <a:lstStyle/>
          <a:p>
            <a:pPr>
              <a:defRPr/>
            </a:pPr>
            <a:r>
              <a:rPr lang="en-US" altLang="zh-CN" b="1" dirty="0">
                <a:solidFill>
                  <a:srgbClr val="0070C0"/>
                </a:solidFill>
                <a:latin typeface="微软雅黑" panose="020B0503020204020204" pitchFamily="34" charset="-122"/>
                <a:ea typeface="微软雅黑" panose="020B0503020204020204" pitchFamily="34" charset="-122"/>
              </a:rPr>
              <a:t>4</a:t>
            </a:r>
            <a:r>
              <a:rPr lang="zh-CN" altLang="en-US" b="1" dirty="0">
                <a:solidFill>
                  <a:srgbClr val="0070C0"/>
                </a:solidFill>
                <a:latin typeface="微软雅黑" panose="020B0503020204020204" pitchFamily="34" charset="-122"/>
                <a:ea typeface="微软雅黑" panose="020B0503020204020204" pitchFamily="34" charset="-122"/>
              </a:rPr>
              <a:t>诵经典</a:t>
            </a:r>
            <a:r>
              <a:rPr lang="en-US" altLang="zh-CN" b="1" dirty="0">
                <a:solidFill>
                  <a:srgbClr val="0070C0"/>
                </a:solidFill>
                <a:latin typeface="微软雅黑" panose="020B0503020204020204" pitchFamily="34" charset="-122"/>
                <a:ea typeface="微软雅黑" panose="020B0503020204020204" pitchFamily="34" charset="-122"/>
              </a:rPr>
              <a:t>-</a:t>
            </a:r>
            <a:r>
              <a:rPr lang="zh-CN" altLang="en-US" b="1" dirty="0">
                <a:solidFill>
                  <a:srgbClr val="0070C0"/>
                </a:solidFill>
                <a:latin typeface="微软雅黑" panose="020B0503020204020204" pitchFamily="34" charset="-122"/>
                <a:ea typeface="微软雅黑" panose="020B0503020204020204" pitchFamily="34" charset="-122"/>
              </a:rPr>
              <a:t> </a:t>
            </a:r>
            <a:r>
              <a:rPr lang="en-US"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论语</a:t>
            </a:r>
            <a:r>
              <a:rPr lang="en-US" altLang="zh-CN" b="1" dirty="0" smtClean="0">
                <a:solidFill>
                  <a:srgbClr val="0070C0"/>
                </a:solidFill>
                <a:latin typeface="微软雅黑" panose="020B0503020204020204" pitchFamily="34" charset="-122"/>
                <a:ea typeface="微软雅黑" panose="020B0503020204020204" pitchFamily="34" charset="-122"/>
              </a:rPr>
              <a:t>》 </a:t>
            </a:r>
            <a:endParaRPr lang="zh-CN" altLang="en-US" b="1" dirty="0">
              <a:solidFill>
                <a:srgbClr val="0070C0"/>
              </a:solidFill>
              <a:latin typeface="微软雅黑" panose="020B0503020204020204" pitchFamily="34" charset="-122"/>
              <a:ea typeface="微软雅黑" panose="020B0503020204020204" pitchFamily="34" charset="-122"/>
            </a:endParaRPr>
          </a:p>
        </p:txBody>
      </p:sp>
      <p:grpSp>
        <p:nvGrpSpPr>
          <p:cNvPr id="7" name="组合 2"/>
          <p:cNvGrpSpPr/>
          <p:nvPr/>
        </p:nvGrpSpPr>
        <p:grpSpPr bwMode="auto">
          <a:xfrm>
            <a:off x="563880" y="2844976"/>
            <a:ext cx="2205206" cy="3270766"/>
            <a:chOff x="1076561" y="1958738"/>
            <a:chExt cx="2205206" cy="2811076"/>
          </a:xfrm>
        </p:grpSpPr>
        <p:grpSp>
          <p:nvGrpSpPr>
            <p:cNvPr id="8" name="Group 5"/>
            <p:cNvGrpSpPr/>
            <p:nvPr/>
          </p:nvGrpSpPr>
          <p:grpSpPr bwMode="auto">
            <a:xfrm>
              <a:off x="1126275" y="1958738"/>
              <a:ext cx="2155492" cy="2811076"/>
              <a:chOff x="4407" y="1237"/>
              <a:chExt cx="1026" cy="1866"/>
            </a:xfrm>
          </p:grpSpPr>
          <p:sp>
            <p:nvSpPr>
              <p:cNvPr id="33832" name="AutoShape 6"/>
              <p:cNvSpPr>
                <a:spLocks noChangeArrowheads="1"/>
              </p:cNvSpPr>
              <p:nvPr/>
            </p:nvSpPr>
            <p:spPr bwMode="gray">
              <a:xfrm>
                <a:off x="4428" y="1237"/>
                <a:ext cx="1005" cy="1699"/>
              </a:xfrm>
              <a:prstGeom prst="homePlate">
                <a:avLst>
                  <a:gd name="adj" fmla="val 26172"/>
                </a:avLst>
              </a:prstGeom>
              <a:gradFill rotWithShape="1">
                <a:gsLst>
                  <a:gs pos="0">
                    <a:srgbClr val="8D9498"/>
                  </a:gs>
                  <a:gs pos="50000">
                    <a:srgbClr val="D5E0E5"/>
                  </a:gs>
                  <a:gs pos="100000">
                    <a:srgbClr val="8D9498"/>
                  </a:gs>
                </a:gsLst>
                <a:lin ang="5400000" scaled="1"/>
              </a:gradFill>
              <a:ln w="9525" algn="ctr">
                <a:solidFill>
                  <a:srgbClr val="76858A"/>
                </a:solidFill>
                <a:miter lim="800000"/>
              </a:ln>
            </p:spPr>
            <p:txBody>
              <a:bodyPr wrap="none" anchor="ctr"/>
              <a:lstStyle/>
              <a:p>
                <a:endParaRPr lang="zh-CN" altLang="en-US"/>
              </a:p>
            </p:txBody>
          </p:sp>
          <p:sp>
            <p:nvSpPr>
              <p:cNvPr id="33833" name="AutoShape 7"/>
              <p:cNvSpPr>
                <a:spLocks noChangeArrowheads="1"/>
              </p:cNvSpPr>
              <p:nvPr/>
            </p:nvSpPr>
            <p:spPr bwMode="gray">
              <a:xfrm>
                <a:off x="4407" y="1440"/>
                <a:ext cx="978" cy="1663"/>
              </a:xfrm>
              <a:prstGeom prst="homePlate">
                <a:avLst>
                  <a:gd name="adj" fmla="val 26178"/>
                </a:avLst>
              </a:prstGeom>
              <a:noFill/>
              <a:ln w="9525" algn="ctr">
                <a:solidFill>
                  <a:srgbClr val="FFFFFF"/>
                </a:solidFill>
                <a:miter lim="800000"/>
              </a:ln>
            </p:spPr>
            <p:txBody>
              <a:bodyPr wrap="none" anchor="ctr"/>
              <a:lstStyle/>
              <a:p>
                <a:endParaRPr lang="zh-CN" altLang="en-US"/>
              </a:p>
            </p:txBody>
          </p:sp>
        </p:grpSp>
        <p:sp>
          <p:nvSpPr>
            <p:cNvPr id="33831" name="Rectangle 11"/>
            <p:cNvSpPr>
              <a:spLocks noChangeArrowheads="1"/>
            </p:cNvSpPr>
            <p:nvPr/>
          </p:nvSpPr>
          <p:spPr bwMode="black">
            <a:xfrm>
              <a:off x="1076561" y="2039670"/>
              <a:ext cx="1815737" cy="2460037"/>
            </a:xfrm>
            <a:prstGeom prst="rect">
              <a:avLst/>
            </a:prstGeom>
            <a:noFill/>
            <a:ln w="9525">
              <a:noFill/>
              <a:miter lim="800000"/>
            </a:ln>
            <a:effectLst>
              <a:outerShdw dist="17961" dir="2700000" algn="ctr" rotWithShape="0">
                <a:srgbClr val="FFFFFF">
                  <a:alpha val="50000"/>
                </a:srgbClr>
              </a:outerShdw>
            </a:effectLst>
          </p:spPr>
          <p:txBody>
            <a:bodyPr wrap="square">
              <a:spAutoFit/>
            </a:bodyPr>
            <a:lstStyle/>
            <a:p>
              <a:pPr algn="ctr">
                <a:lnSpc>
                  <a:spcPct val="150000"/>
                </a:lnSpc>
              </a:pPr>
              <a:r>
                <a:rPr lang="en-US" altLang="zh-CN" sz="2000" b="1" dirty="0">
                  <a:latin typeface="Times New Roman" panose="02020603050405020304" pitchFamily="18" charset="0"/>
                  <a:ea typeface="微软雅黑" panose="020B0503020204020204" pitchFamily="34" charset="-122"/>
                </a:rPr>
                <a:t>1</a:t>
              </a:r>
              <a:r>
                <a:rPr lang="zh-CN" altLang="en-US" sz="2000" b="1" dirty="0" smtClean="0">
                  <a:latin typeface="Times New Roman" panose="02020603050405020304" pitchFamily="18" charset="0"/>
                  <a:ea typeface="微软雅黑" panose="020B0503020204020204" pitchFamily="34" charset="-122"/>
                </a:rPr>
                <a:t>、</a:t>
              </a:r>
              <a:r>
                <a:rPr lang="zh-CN" altLang="en-US" sz="2000" b="1" dirty="0" smtClean="0"/>
                <a:t>曾子曰：“</a:t>
              </a:r>
              <a:r>
                <a:rPr lang="en-US" sz="2000" b="1" dirty="0" err="1" smtClean="0"/>
                <a:t>吾日三省吾身</a:t>
              </a:r>
              <a:r>
                <a:rPr lang="zh-CN" altLang="en-US" sz="2000" b="1" dirty="0" smtClean="0"/>
                <a:t>：为人谋而不忠乎？</a:t>
              </a:r>
              <a:r>
                <a:rPr lang="en-US" sz="2000" b="1" dirty="0" err="1" smtClean="0"/>
                <a:t>与朋友交</a:t>
              </a:r>
              <a:r>
                <a:rPr lang="zh-CN" altLang="en-US" sz="2000" b="1" dirty="0" smtClean="0"/>
                <a:t>而不信乎？传不习乎？”</a:t>
              </a:r>
              <a:endParaRPr lang="zh-CN" altLang="en-US" sz="2000" b="1" dirty="0">
                <a:latin typeface="Times New Roman" panose="02020603050405020304" pitchFamily="18" charset="0"/>
                <a:ea typeface="微软雅黑" panose="020B0503020204020204" pitchFamily="34" charset="-122"/>
              </a:endParaRPr>
            </a:p>
          </p:txBody>
        </p:sp>
      </p:grpSp>
      <p:grpSp>
        <p:nvGrpSpPr>
          <p:cNvPr id="13" name="组合 1"/>
          <p:cNvGrpSpPr/>
          <p:nvPr/>
        </p:nvGrpSpPr>
        <p:grpSpPr bwMode="auto">
          <a:xfrm>
            <a:off x="2809739" y="2820640"/>
            <a:ext cx="8581072" cy="2992331"/>
            <a:chOff x="3265488" y="1873250"/>
            <a:chExt cx="3817937" cy="1476375"/>
          </a:xfrm>
        </p:grpSpPr>
        <p:sp>
          <p:nvSpPr>
            <p:cNvPr id="56" name="Rectangle 14"/>
            <p:cNvSpPr>
              <a:spLocks noChangeArrowheads="1"/>
            </p:cNvSpPr>
            <p:nvPr/>
          </p:nvSpPr>
          <p:spPr bwMode="ltGray">
            <a:xfrm>
              <a:off x="3265488" y="1873250"/>
              <a:ext cx="3817937" cy="1476375"/>
            </a:xfrm>
            <a:prstGeom prst="rect">
              <a:avLst/>
            </a:prstGeom>
            <a:gradFill rotWithShape="1">
              <a:gsLst>
                <a:gs pos="0">
                  <a:schemeClr val="hlink">
                    <a:gamma/>
                    <a:shade val="72549"/>
                    <a:invGamma/>
                  </a:schemeClr>
                </a:gs>
                <a:gs pos="100000">
                  <a:schemeClr val="hlink"/>
                </a:gs>
              </a:gsLst>
              <a:lin ang="0" scaled="1"/>
            </a:gradFill>
            <a:ln>
              <a:noFill/>
            </a:ln>
            <a:effectLst/>
          </p:spPr>
          <p:txBody>
            <a:bodyPr wrap="none" anchor="ctr"/>
            <a:lstStyle/>
            <a:p>
              <a:pPr>
                <a:defRPr/>
              </a:pPr>
              <a:endParaRPr lang="zh-CN" altLang="en-US">
                <a:latin typeface="Arial" panose="020B0604020202020204" pitchFamily="34" charset="0"/>
              </a:endParaRPr>
            </a:p>
          </p:txBody>
        </p:sp>
        <p:sp>
          <p:nvSpPr>
            <p:cNvPr id="33819" name="Rectangle 17"/>
            <p:cNvSpPr>
              <a:spLocks noChangeArrowheads="1"/>
            </p:cNvSpPr>
            <p:nvPr/>
          </p:nvSpPr>
          <p:spPr bwMode="black">
            <a:xfrm>
              <a:off x="3633581" y="2216373"/>
              <a:ext cx="3043973" cy="455558"/>
            </a:xfrm>
            <a:prstGeom prst="rect">
              <a:avLst/>
            </a:prstGeom>
            <a:noFill/>
            <a:ln w="9525" algn="ctr">
              <a:noFill/>
              <a:miter lim="800000"/>
            </a:ln>
          </p:spPr>
          <p:txBody>
            <a:bodyPr wrap="square">
              <a:spAutoFit/>
            </a:bodyPr>
            <a:lstStyle/>
            <a:p>
              <a:pPr indent="457200"/>
              <a:r>
                <a:rPr lang="zh-CN" altLang="en-US" b="1" dirty="0" smtClean="0">
                  <a:solidFill>
                    <a:srgbClr val="FFFFFF"/>
                  </a:solidFill>
                </a:rPr>
                <a:t>这句话的意思就是说，曾子说：“我每天多次反省自己：替人办事没有尽心尽力吗？</a:t>
              </a:r>
              <a:r>
                <a:rPr lang="en-US" b="1" dirty="0" err="1" smtClean="0">
                  <a:solidFill>
                    <a:srgbClr val="FFFFFF"/>
                  </a:solidFill>
                </a:rPr>
                <a:t>与朋友交</a:t>
              </a:r>
              <a:r>
                <a:rPr lang="zh-CN" altLang="en-US" b="1" dirty="0" smtClean="0">
                  <a:solidFill>
                    <a:srgbClr val="FFFFFF"/>
                  </a:solidFill>
                </a:rPr>
                <a:t>往没有做到诚实守信吗？老师传授的学业没有经常复习吗？”</a:t>
              </a:r>
              <a:endParaRPr lang="en-US" altLang="zh-CN" b="1" dirty="0">
                <a:solidFill>
                  <a:srgbClr val="FFFFFF"/>
                </a:solidFill>
                <a:latin typeface="Times New Roman" panose="02020603050405020304" pitchFamily="18" charset="0"/>
                <a:ea typeface="微软雅黑" panose="020B0503020204020204" pitchFamily="34" charset="-122"/>
              </a:endParaRPr>
            </a:p>
          </p:txBody>
        </p:sp>
      </p:grpSp>
      <p:sp>
        <p:nvSpPr>
          <p:cNvPr id="238593" name="Rectangle 1"/>
          <p:cNvSpPr>
            <a:spLocks noChangeArrowheads="1"/>
          </p:cNvSpPr>
          <p:nvPr/>
        </p:nvSpPr>
        <p:spPr bwMode="auto">
          <a:xfrm>
            <a:off x="222068" y="1463056"/>
            <a:ext cx="11273245" cy="507831"/>
          </a:xfrm>
          <a:prstGeom prst="rect">
            <a:avLst/>
          </a:prstGeom>
          <a:noFill/>
          <a:ln w="9525">
            <a:noFill/>
            <a:miter lim="800000"/>
          </a:ln>
          <a:effectLst>
            <a:prstShdw prst="shdw17" dist="17961" dir="2700000">
              <a:schemeClr val="accent1">
                <a:gamma/>
                <a:shade val="60000"/>
                <a:invGamma/>
              </a:schemeClr>
            </a:prstShdw>
          </a:effectLst>
        </p:spPr>
        <p:txBody>
          <a:bodyPr vert="horz" wrap="square" lIns="91440" tIns="45720" rIns="91440" bIns="45720" numCol="1" anchor="ctr" anchorCtr="0" compatLnSpc="1">
            <a:spAutoFit/>
          </a:bodyPr>
          <a:lstStyle/>
          <a:p>
            <a:pPr marL="0" marR="0" lvl="0" indent="457200" defTabSz="914400" eaLnBrk="0" latinLnBrk="0" hangingPunct="0">
              <a:lnSpc>
                <a:spcPct val="150000"/>
              </a:lnSpc>
              <a:buClrTx/>
              <a:buSzTx/>
              <a:buFontTx/>
              <a:buNone/>
            </a:pPr>
            <a:r>
              <a:rPr lang="zh-CN"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论语</a:t>
            </a:r>
            <a:r>
              <a:rPr lang="zh-CN"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a:solidFill>
                  <a:srgbClr val="0070C0"/>
                </a:solidFill>
                <a:latin typeface="微软雅黑" panose="020B0503020204020204" pitchFamily="34" charset="-122"/>
                <a:ea typeface="微软雅黑" panose="020B0503020204020204" pitchFamily="34" charset="-122"/>
              </a:rPr>
              <a:t>是我们中华文化的瑰宝，是中国古代士大夫为人、行事的“教科书”</a:t>
            </a:r>
            <a:r>
              <a:rPr lang="zh-CN" altLang="en-US" b="1" dirty="0" smtClean="0">
                <a:solidFill>
                  <a:srgbClr val="0070C0"/>
                </a:solidFill>
                <a:latin typeface="微软雅黑" panose="020B0503020204020204" pitchFamily="34" charset="-122"/>
                <a:ea typeface="微软雅黑" panose="020B0503020204020204" pitchFamily="34" charset="-122"/>
              </a:rPr>
              <a:t>。</a:t>
            </a:r>
            <a:endParaRPr lang="zh-CN" altLang="en-US" b="1" dirty="0">
              <a:solidFill>
                <a:srgbClr val="0070C0"/>
              </a:solidFill>
              <a:latin typeface="微软雅黑" panose="020B0503020204020204" pitchFamily="34" charset="-122"/>
              <a:ea typeface="微软雅黑" panose="020B0503020204020204" pitchFamily="34" charset="-122"/>
            </a:endParaRPr>
          </a:p>
        </p:txBody>
      </p:sp>
      <p:grpSp>
        <p:nvGrpSpPr>
          <p:cNvPr id="51" name="组合 50"/>
          <p:cNvGrpSpPr/>
          <p:nvPr/>
        </p:nvGrpSpPr>
        <p:grpSpPr bwMode="auto">
          <a:xfrm>
            <a:off x="8121650" y="376238"/>
            <a:ext cx="3248025" cy="588752"/>
            <a:chOff x="5866016" y="544668"/>
            <a:chExt cx="3248367" cy="588350"/>
          </a:xfrm>
        </p:grpSpPr>
        <p:cxnSp>
          <p:nvCxnSpPr>
            <p:cNvPr id="52" name="直接连接符 51"/>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53"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54"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55"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1+#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3" name="Group 7"/>
          <p:cNvGrpSpPr/>
          <p:nvPr/>
        </p:nvGrpSpPr>
        <p:grpSpPr bwMode="auto">
          <a:xfrm>
            <a:off x="203200" y="720725"/>
            <a:ext cx="506413" cy="273050"/>
            <a:chOff x="0" y="0"/>
            <a:chExt cx="1251536" cy="818691"/>
          </a:xfrm>
        </p:grpSpPr>
        <p:sp>
          <p:nvSpPr>
            <p:cNvPr id="33834"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33835"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33836"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grpSp>
        <p:nvGrpSpPr>
          <p:cNvPr id="4" name="组合 2"/>
          <p:cNvGrpSpPr/>
          <p:nvPr/>
        </p:nvGrpSpPr>
        <p:grpSpPr bwMode="auto">
          <a:xfrm>
            <a:off x="538158" y="1463312"/>
            <a:ext cx="2111374" cy="3539762"/>
            <a:chOff x="1105267" y="2249487"/>
            <a:chExt cx="2111374" cy="2559495"/>
          </a:xfrm>
        </p:grpSpPr>
        <p:grpSp>
          <p:nvGrpSpPr>
            <p:cNvPr id="5" name="Group 5"/>
            <p:cNvGrpSpPr/>
            <p:nvPr/>
          </p:nvGrpSpPr>
          <p:grpSpPr bwMode="auto">
            <a:xfrm>
              <a:off x="1105267" y="2249487"/>
              <a:ext cx="2111374" cy="2559495"/>
              <a:chOff x="4397" y="1430"/>
              <a:chExt cx="1005" cy="1699"/>
            </a:xfrm>
          </p:grpSpPr>
          <p:sp>
            <p:nvSpPr>
              <p:cNvPr id="33832" name="AutoShape 6"/>
              <p:cNvSpPr>
                <a:spLocks noChangeArrowheads="1"/>
              </p:cNvSpPr>
              <p:nvPr/>
            </p:nvSpPr>
            <p:spPr bwMode="gray">
              <a:xfrm>
                <a:off x="4397" y="1430"/>
                <a:ext cx="1005" cy="1699"/>
              </a:xfrm>
              <a:prstGeom prst="homePlate">
                <a:avLst>
                  <a:gd name="adj" fmla="val 26172"/>
                </a:avLst>
              </a:prstGeom>
              <a:gradFill rotWithShape="1">
                <a:gsLst>
                  <a:gs pos="0">
                    <a:srgbClr val="8D9498"/>
                  </a:gs>
                  <a:gs pos="50000">
                    <a:srgbClr val="D5E0E5"/>
                  </a:gs>
                  <a:gs pos="100000">
                    <a:srgbClr val="8D9498"/>
                  </a:gs>
                </a:gsLst>
                <a:lin ang="5400000" scaled="1"/>
              </a:gradFill>
              <a:ln w="9525" algn="ctr">
                <a:solidFill>
                  <a:srgbClr val="76858A"/>
                </a:solidFill>
                <a:miter lim="800000"/>
              </a:ln>
            </p:spPr>
            <p:txBody>
              <a:bodyPr wrap="none" anchor="ctr"/>
              <a:lstStyle/>
              <a:p>
                <a:endParaRPr lang="zh-CN" altLang="en-US"/>
              </a:p>
            </p:txBody>
          </p:sp>
          <p:sp>
            <p:nvSpPr>
              <p:cNvPr id="33833" name="AutoShape 7"/>
              <p:cNvSpPr>
                <a:spLocks noChangeArrowheads="1"/>
              </p:cNvSpPr>
              <p:nvPr/>
            </p:nvSpPr>
            <p:spPr bwMode="gray">
              <a:xfrm>
                <a:off x="4407" y="1440"/>
                <a:ext cx="978" cy="1663"/>
              </a:xfrm>
              <a:prstGeom prst="homePlate">
                <a:avLst>
                  <a:gd name="adj" fmla="val 26178"/>
                </a:avLst>
              </a:prstGeom>
              <a:noFill/>
              <a:ln w="9525" algn="ctr">
                <a:solidFill>
                  <a:srgbClr val="FFFFFF"/>
                </a:solidFill>
                <a:miter lim="800000"/>
              </a:ln>
            </p:spPr>
            <p:txBody>
              <a:bodyPr wrap="none" anchor="ctr"/>
              <a:lstStyle/>
              <a:p>
                <a:endParaRPr lang="zh-CN" altLang="en-US"/>
              </a:p>
            </p:txBody>
          </p:sp>
        </p:grpSp>
        <p:sp>
          <p:nvSpPr>
            <p:cNvPr id="33831" name="Rectangle 11"/>
            <p:cNvSpPr>
              <a:spLocks noChangeArrowheads="1"/>
            </p:cNvSpPr>
            <p:nvPr/>
          </p:nvSpPr>
          <p:spPr bwMode="black">
            <a:xfrm>
              <a:off x="1130990" y="2305139"/>
              <a:ext cx="1815737" cy="2403474"/>
            </a:xfrm>
            <a:prstGeom prst="rect">
              <a:avLst/>
            </a:prstGeom>
            <a:noFill/>
            <a:ln w="9525">
              <a:noFill/>
              <a:miter lim="800000"/>
            </a:ln>
            <a:effectLst>
              <a:outerShdw dist="17961" dir="2700000" algn="ctr" rotWithShape="0">
                <a:srgbClr val="FFFFFF">
                  <a:alpha val="50000"/>
                </a:srgbClr>
              </a:outerShdw>
            </a:effectLst>
          </p:spPr>
          <p:txBody>
            <a:bodyPr wrap="square">
              <a:spAutoFit/>
            </a:bodyPr>
            <a:lstStyle/>
            <a:p>
              <a:pPr algn="ctr">
                <a:lnSpc>
                  <a:spcPct val="150000"/>
                </a:lnSpc>
              </a:pPr>
              <a:r>
                <a:rPr lang="en-US" altLang="zh-CN" sz="2000" b="1" dirty="0" smtClean="0">
                  <a:latin typeface="Times New Roman" panose="02020603050405020304" pitchFamily="18" charset="0"/>
                  <a:ea typeface="微软雅黑" panose="020B0503020204020204" pitchFamily="34" charset="-122"/>
                </a:rPr>
                <a:t>2</a:t>
              </a:r>
              <a:r>
                <a:rPr lang="zh-CN" altLang="en-US" sz="2000" b="1" dirty="0" smtClean="0">
                  <a:latin typeface="Times New Roman" panose="02020603050405020304" pitchFamily="18" charset="0"/>
                  <a:ea typeface="微软雅黑" panose="020B0503020204020204" pitchFamily="34" charset="-122"/>
                </a:rPr>
                <a:t>、</a:t>
              </a:r>
              <a:r>
                <a:rPr lang="zh-CN" altLang="en-US" sz="2000" b="1" dirty="0" smtClean="0"/>
                <a:t>子曰：“弟子，入则孝，出则悌，谨而信，</a:t>
              </a:r>
              <a:r>
                <a:rPr lang="en-US" sz="2000" b="1" dirty="0" err="1" smtClean="0"/>
                <a:t>泛爱众而亲仁</a:t>
              </a:r>
              <a:r>
                <a:rPr lang="zh-CN" altLang="en-US" sz="2000" b="1" dirty="0" smtClean="0"/>
                <a:t>。行有余力，则以学文。”</a:t>
              </a:r>
              <a:endParaRPr lang="zh-CN" altLang="en-US" sz="2000" b="1" dirty="0">
                <a:latin typeface="Times New Roman" panose="02020603050405020304" pitchFamily="18" charset="0"/>
                <a:ea typeface="微软雅黑" panose="020B0503020204020204" pitchFamily="34" charset="-122"/>
              </a:endParaRPr>
            </a:p>
          </p:txBody>
        </p:sp>
      </p:grpSp>
      <p:grpSp>
        <p:nvGrpSpPr>
          <p:cNvPr id="22" name="组合 3"/>
          <p:cNvGrpSpPr/>
          <p:nvPr/>
        </p:nvGrpSpPr>
        <p:grpSpPr bwMode="auto">
          <a:xfrm>
            <a:off x="2757488" y="1476103"/>
            <a:ext cx="8646386" cy="3557388"/>
            <a:chOff x="3265488" y="3416300"/>
            <a:chExt cx="3817937" cy="1477963"/>
          </a:xfrm>
        </p:grpSpPr>
        <p:sp>
          <p:nvSpPr>
            <p:cNvPr id="23" name="Rectangle 2"/>
            <p:cNvSpPr>
              <a:spLocks noChangeArrowheads="1"/>
            </p:cNvSpPr>
            <p:nvPr/>
          </p:nvSpPr>
          <p:spPr bwMode="ltGray">
            <a:xfrm>
              <a:off x="3265488" y="3416300"/>
              <a:ext cx="3817937" cy="1477963"/>
            </a:xfrm>
            <a:prstGeom prst="rect">
              <a:avLst/>
            </a:prstGeom>
            <a:gradFill rotWithShape="1">
              <a:gsLst>
                <a:gs pos="0">
                  <a:schemeClr val="accent2">
                    <a:gamma/>
                    <a:shade val="72549"/>
                    <a:invGamma/>
                  </a:schemeClr>
                </a:gs>
                <a:gs pos="100000">
                  <a:schemeClr val="accent2"/>
                </a:gs>
              </a:gsLst>
              <a:lin ang="0" scaled="1"/>
            </a:gradFill>
            <a:ln>
              <a:noFill/>
            </a:ln>
            <a:effectLst/>
          </p:spPr>
          <p:txBody>
            <a:bodyPr wrap="none" anchor="ctr"/>
            <a:lstStyle/>
            <a:p>
              <a:pPr>
                <a:defRPr/>
              </a:pPr>
              <a:endParaRPr lang="zh-CN" altLang="en-US">
                <a:latin typeface="Arial" panose="020B0604020202020204" pitchFamily="34" charset="0"/>
              </a:endParaRPr>
            </a:p>
          </p:txBody>
        </p:sp>
        <p:sp>
          <p:nvSpPr>
            <p:cNvPr id="24" name="Rectangle 13"/>
            <p:cNvSpPr>
              <a:spLocks noChangeArrowheads="1"/>
            </p:cNvSpPr>
            <p:nvPr/>
          </p:nvSpPr>
          <p:spPr bwMode="black">
            <a:xfrm>
              <a:off x="3629689" y="3914394"/>
              <a:ext cx="3166556" cy="382011"/>
            </a:xfrm>
            <a:prstGeom prst="rect">
              <a:avLst/>
            </a:prstGeom>
            <a:noFill/>
            <a:ln w="9525" algn="ctr">
              <a:noFill/>
              <a:miter lim="800000"/>
            </a:ln>
          </p:spPr>
          <p:txBody>
            <a:bodyPr wrap="square">
              <a:spAutoFit/>
            </a:bodyPr>
            <a:lstStyle/>
            <a:p>
              <a:pPr indent="457200">
                <a:lnSpc>
                  <a:spcPts val="2160"/>
                </a:lnSpc>
              </a:pPr>
              <a:r>
                <a:rPr lang="zh-CN" altLang="en-US" b="1" dirty="0" smtClean="0">
                  <a:solidFill>
                    <a:srgbClr val="FFFFFF"/>
                  </a:solidFill>
                </a:rPr>
                <a:t>这句话的意思就是说，</a:t>
              </a:r>
              <a:r>
                <a:rPr lang="en-US" b="1" dirty="0" err="1" smtClean="0">
                  <a:solidFill>
                    <a:srgbClr val="FFFFFF"/>
                  </a:solidFill>
                </a:rPr>
                <a:t>孔子</a:t>
              </a:r>
              <a:r>
                <a:rPr lang="zh-CN" altLang="en-US" b="1" dirty="0" smtClean="0">
                  <a:solidFill>
                    <a:srgbClr val="FFFFFF"/>
                  </a:solidFill>
                </a:rPr>
                <a:t>说：“年轻弟子，在家孝顺父母，出门敬重兄长，言语谨慎守信博爱众人，亲近仁人。做到这些后还有余力，就用来学习文化典籍。</a:t>
              </a:r>
              <a:endParaRPr lang="zh-CN" altLang="en-US" b="1" dirty="0">
                <a:solidFill>
                  <a:srgbClr val="FFFFFF"/>
                </a:solidFill>
                <a:latin typeface="Times New Roman" panose="02020603050405020304" pitchFamily="18" charset="0"/>
                <a:ea typeface="微软雅黑" panose="020B0503020204020204" pitchFamily="34" charset="-122"/>
              </a:endParaRPr>
            </a:p>
          </p:txBody>
        </p:sp>
      </p:grpSp>
      <p:sp>
        <p:nvSpPr>
          <p:cNvPr id="25" name="矩形 24"/>
          <p:cNvSpPr/>
          <p:nvPr/>
        </p:nvSpPr>
        <p:spPr>
          <a:xfrm>
            <a:off x="753043" y="647248"/>
            <a:ext cx="2182008" cy="369332"/>
          </a:xfrm>
          <a:prstGeom prst="rect">
            <a:avLst/>
          </a:prstGeom>
        </p:spPr>
        <p:txBody>
          <a:bodyPr wrap="none">
            <a:spAutoFit/>
          </a:bodyPr>
          <a:lstStyle/>
          <a:p>
            <a:pPr>
              <a:defRPr/>
            </a:pPr>
            <a:r>
              <a:rPr lang="en-US" altLang="zh-CN" b="1" dirty="0">
                <a:solidFill>
                  <a:srgbClr val="0070C0"/>
                </a:solidFill>
                <a:latin typeface="微软雅黑" panose="020B0503020204020204" pitchFamily="34" charset="-122"/>
                <a:ea typeface="微软雅黑" panose="020B0503020204020204" pitchFamily="34" charset="-122"/>
              </a:rPr>
              <a:t>4</a:t>
            </a:r>
            <a:r>
              <a:rPr lang="zh-CN" altLang="en-US" b="1" dirty="0">
                <a:solidFill>
                  <a:srgbClr val="0070C0"/>
                </a:solidFill>
                <a:latin typeface="微软雅黑" panose="020B0503020204020204" pitchFamily="34" charset="-122"/>
                <a:ea typeface="微软雅黑" panose="020B0503020204020204" pitchFamily="34" charset="-122"/>
              </a:rPr>
              <a:t>诵经典</a:t>
            </a:r>
            <a:r>
              <a:rPr lang="en-US" altLang="zh-CN" b="1" dirty="0">
                <a:solidFill>
                  <a:srgbClr val="0070C0"/>
                </a:solidFill>
                <a:latin typeface="微软雅黑" panose="020B0503020204020204" pitchFamily="34" charset="-122"/>
                <a:ea typeface="微软雅黑" panose="020B0503020204020204" pitchFamily="34" charset="-122"/>
              </a:rPr>
              <a:t>-</a:t>
            </a:r>
            <a:r>
              <a:rPr lang="zh-CN" altLang="en-US" b="1" dirty="0">
                <a:solidFill>
                  <a:srgbClr val="0070C0"/>
                </a:solidFill>
                <a:latin typeface="微软雅黑" panose="020B0503020204020204" pitchFamily="34" charset="-122"/>
                <a:ea typeface="微软雅黑" panose="020B0503020204020204" pitchFamily="34" charset="-122"/>
              </a:rPr>
              <a:t> </a:t>
            </a:r>
            <a:r>
              <a:rPr lang="en-US"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论语</a:t>
            </a:r>
            <a:r>
              <a:rPr lang="en-US" altLang="zh-CN" b="1" dirty="0" smtClean="0">
                <a:solidFill>
                  <a:srgbClr val="0070C0"/>
                </a:solidFill>
                <a:latin typeface="微软雅黑" panose="020B0503020204020204" pitchFamily="34" charset="-122"/>
                <a:ea typeface="微软雅黑" panose="020B0503020204020204" pitchFamily="34" charset="-122"/>
              </a:rPr>
              <a:t>》 </a:t>
            </a:r>
            <a:endParaRPr lang="zh-CN" altLang="en-US" b="1" dirty="0">
              <a:solidFill>
                <a:srgbClr val="0070C0"/>
              </a:solidFill>
              <a:latin typeface="微软雅黑" panose="020B0503020204020204" pitchFamily="34" charset="-122"/>
              <a:ea typeface="微软雅黑" panose="020B0503020204020204" pitchFamily="34" charset="-122"/>
            </a:endParaRPr>
          </a:p>
        </p:txBody>
      </p:sp>
      <p:grpSp>
        <p:nvGrpSpPr>
          <p:cNvPr id="26" name="组合 25"/>
          <p:cNvGrpSpPr/>
          <p:nvPr/>
        </p:nvGrpSpPr>
        <p:grpSpPr bwMode="auto">
          <a:xfrm>
            <a:off x="8121650" y="376238"/>
            <a:ext cx="3248025" cy="588752"/>
            <a:chOff x="5866016" y="544668"/>
            <a:chExt cx="3248367" cy="588350"/>
          </a:xfrm>
        </p:grpSpPr>
        <p:cxnSp>
          <p:nvCxnSpPr>
            <p:cNvPr id="27" name="直接连接符 26"/>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28"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29"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30"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additive="base">
                                        <p:cTn id="12" dur="500" fill="hold"/>
                                        <p:tgtEl>
                                          <p:spTgt spid="22"/>
                                        </p:tgtEl>
                                        <p:attrNameLst>
                                          <p:attrName>ppt_x</p:attrName>
                                        </p:attrNameLst>
                                      </p:cBhvr>
                                      <p:tavLst>
                                        <p:tav tm="0">
                                          <p:val>
                                            <p:strVal val="1+#ppt_w/2"/>
                                          </p:val>
                                        </p:tav>
                                        <p:tav tm="100000">
                                          <p:val>
                                            <p:strVal val="#ppt_x"/>
                                          </p:val>
                                        </p:tav>
                                      </p:tavLst>
                                    </p:anim>
                                    <p:anim calcmode="lin" valueType="num">
                                      <p:cBhvr additive="base">
                                        <p:cTn id="13"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3" name="Group 7"/>
          <p:cNvGrpSpPr/>
          <p:nvPr/>
        </p:nvGrpSpPr>
        <p:grpSpPr bwMode="auto">
          <a:xfrm>
            <a:off x="203200" y="720725"/>
            <a:ext cx="506413" cy="273050"/>
            <a:chOff x="0" y="0"/>
            <a:chExt cx="1251536" cy="818691"/>
          </a:xfrm>
        </p:grpSpPr>
        <p:sp>
          <p:nvSpPr>
            <p:cNvPr id="33834"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33835"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33836"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grpSp>
        <p:nvGrpSpPr>
          <p:cNvPr id="4" name="组合 2"/>
          <p:cNvGrpSpPr/>
          <p:nvPr/>
        </p:nvGrpSpPr>
        <p:grpSpPr bwMode="auto">
          <a:xfrm>
            <a:off x="538158" y="1532359"/>
            <a:ext cx="2111374" cy="4563639"/>
            <a:chOff x="1105267" y="2249487"/>
            <a:chExt cx="2111374" cy="2559495"/>
          </a:xfrm>
        </p:grpSpPr>
        <p:grpSp>
          <p:nvGrpSpPr>
            <p:cNvPr id="5" name="Group 5"/>
            <p:cNvGrpSpPr/>
            <p:nvPr/>
          </p:nvGrpSpPr>
          <p:grpSpPr bwMode="auto">
            <a:xfrm>
              <a:off x="1105267" y="2249487"/>
              <a:ext cx="2111374" cy="2559495"/>
              <a:chOff x="4397" y="1430"/>
              <a:chExt cx="1005" cy="1699"/>
            </a:xfrm>
          </p:grpSpPr>
          <p:sp>
            <p:nvSpPr>
              <p:cNvPr id="33832" name="AutoShape 6"/>
              <p:cNvSpPr>
                <a:spLocks noChangeArrowheads="1"/>
              </p:cNvSpPr>
              <p:nvPr/>
            </p:nvSpPr>
            <p:spPr bwMode="gray">
              <a:xfrm>
                <a:off x="4397" y="1430"/>
                <a:ext cx="1005" cy="1699"/>
              </a:xfrm>
              <a:prstGeom prst="homePlate">
                <a:avLst>
                  <a:gd name="adj" fmla="val 26172"/>
                </a:avLst>
              </a:prstGeom>
              <a:gradFill rotWithShape="1">
                <a:gsLst>
                  <a:gs pos="0">
                    <a:srgbClr val="8D9498"/>
                  </a:gs>
                  <a:gs pos="50000">
                    <a:srgbClr val="D5E0E5"/>
                  </a:gs>
                  <a:gs pos="100000">
                    <a:srgbClr val="8D9498"/>
                  </a:gs>
                </a:gsLst>
                <a:lin ang="5400000" scaled="1"/>
              </a:gradFill>
              <a:ln w="9525" algn="ctr">
                <a:solidFill>
                  <a:srgbClr val="76858A"/>
                </a:solidFill>
                <a:miter lim="800000"/>
              </a:ln>
            </p:spPr>
            <p:txBody>
              <a:bodyPr wrap="none" anchor="ctr"/>
              <a:lstStyle/>
              <a:p>
                <a:endParaRPr lang="zh-CN" altLang="en-US"/>
              </a:p>
            </p:txBody>
          </p:sp>
          <p:sp>
            <p:nvSpPr>
              <p:cNvPr id="33833" name="AutoShape 7"/>
              <p:cNvSpPr>
                <a:spLocks noChangeArrowheads="1"/>
              </p:cNvSpPr>
              <p:nvPr/>
            </p:nvSpPr>
            <p:spPr bwMode="gray">
              <a:xfrm>
                <a:off x="4407" y="1440"/>
                <a:ext cx="978" cy="1663"/>
              </a:xfrm>
              <a:prstGeom prst="homePlate">
                <a:avLst>
                  <a:gd name="adj" fmla="val 26178"/>
                </a:avLst>
              </a:prstGeom>
              <a:noFill/>
              <a:ln w="9525" algn="ctr">
                <a:solidFill>
                  <a:srgbClr val="FFFFFF"/>
                </a:solidFill>
                <a:miter lim="800000"/>
              </a:ln>
            </p:spPr>
            <p:txBody>
              <a:bodyPr wrap="none" anchor="ctr"/>
              <a:lstStyle/>
              <a:p>
                <a:endParaRPr lang="zh-CN" altLang="en-US"/>
              </a:p>
            </p:txBody>
          </p:sp>
        </p:grpSp>
        <p:sp>
          <p:nvSpPr>
            <p:cNvPr id="33831" name="Rectangle 11"/>
            <p:cNvSpPr>
              <a:spLocks noChangeArrowheads="1"/>
            </p:cNvSpPr>
            <p:nvPr/>
          </p:nvSpPr>
          <p:spPr bwMode="black">
            <a:xfrm>
              <a:off x="1207191" y="2308875"/>
              <a:ext cx="1554480" cy="2433872"/>
            </a:xfrm>
            <a:prstGeom prst="rect">
              <a:avLst/>
            </a:prstGeom>
            <a:noFill/>
            <a:ln w="9525">
              <a:noFill/>
              <a:miter lim="800000"/>
            </a:ln>
            <a:effectLst>
              <a:outerShdw dist="17961" dir="2700000" algn="ctr" rotWithShape="0">
                <a:srgbClr val="FFFFFF">
                  <a:alpha val="50000"/>
                </a:srgbClr>
              </a:outerShdw>
            </a:effectLst>
          </p:spPr>
          <p:txBody>
            <a:bodyPr wrap="square">
              <a:spAutoFit/>
            </a:bodyPr>
            <a:lstStyle/>
            <a:p>
              <a:pPr algn="ctr">
                <a:lnSpc>
                  <a:spcPct val="150000"/>
                </a:lnSpc>
              </a:pPr>
              <a:r>
                <a:rPr lang="en-US" altLang="zh-CN" sz="2000" b="1" dirty="0" smtClean="0">
                  <a:latin typeface="Times New Roman" panose="02020603050405020304" pitchFamily="18" charset="0"/>
                  <a:ea typeface="微软雅黑" panose="020B0503020204020204" pitchFamily="34" charset="-122"/>
                </a:rPr>
                <a:t>3</a:t>
              </a:r>
              <a:r>
                <a:rPr lang="zh-CN" altLang="en-US" sz="2000" b="1" dirty="0" smtClean="0">
                  <a:latin typeface="Times New Roman" panose="02020603050405020304" pitchFamily="18" charset="0"/>
                  <a:ea typeface="微软雅黑" panose="020B0503020204020204" pitchFamily="34" charset="-122"/>
                </a:rPr>
                <a:t>、</a:t>
              </a:r>
              <a:r>
                <a:rPr lang="zh-CN" altLang="en-US" b="1" dirty="0" smtClean="0"/>
                <a:t>子夏曰：“贤贤易色；事父母，能竭其力；事君，能致其身；</a:t>
              </a:r>
              <a:r>
                <a:rPr lang="en-US" b="1" dirty="0" err="1" smtClean="0"/>
                <a:t>与朋友交</a:t>
              </a:r>
              <a:r>
                <a:rPr lang="zh-CN" altLang="en-US" b="1" dirty="0" smtClean="0"/>
                <a:t>，言而有信。虽曰未学，吾必谓之学矣。”</a:t>
              </a:r>
              <a:endParaRPr lang="zh-CN" altLang="en-US" sz="2000" b="1" dirty="0">
                <a:latin typeface="Times New Roman" panose="02020603050405020304" pitchFamily="18" charset="0"/>
                <a:ea typeface="微软雅黑" panose="020B0503020204020204" pitchFamily="34" charset="-122"/>
              </a:endParaRPr>
            </a:p>
          </p:txBody>
        </p:sp>
      </p:grpSp>
      <p:grpSp>
        <p:nvGrpSpPr>
          <p:cNvPr id="6" name="组合 3"/>
          <p:cNvGrpSpPr/>
          <p:nvPr/>
        </p:nvGrpSpPr>
        <p:grpSpPr bwMode="auto">
          <a:xfrm>
            <a:off x="2855460" y="2227218"/>
            <a:ext cx="8646386" cy="3557388"/>
            <a:chOff x="3323169" y="3434391"/>
            <a:chExt cx="3817937" cy="1477963"/>
          </a:xfrm>
        </p:grpSpPr>
        <p:sp>
          <p:nvSpPr>
            <p:cNvPr id="23" name="Rectangle 2"/>
            <p:cNvSpPr>
              <a:spLocks noChangeArrowheads="1"/>
            </p:cNvSpPr>
            <p:nvPr/>
          </p:nvSpPr>
          <p:spPr bwMode="ltGray">
            <a:xfrm>
              <a:off x="3323169" y="3434391"/>
              <a:ext cx="3817937" cy="1477963"/>
            </a:xfrm>
            <a:prstGeom prst="rect">
              <a:avLst/>
            </a:prstGeom>
            <a:gradFill rotWithShape="1">
              <a:gsLst>
                <a:gs pos="0">
                  <a:schemeClr val="accent2">
                    <a:gamma/>
                    <a:shade val="72549"/>
                    <a:invGamma/>
                  </a:schemeClr>
                </a:gs>
                <a:gs pos="100000">
                  <a:schemeClr val="accent2"/>
                </a:gs>
              </a:gsLst>
              <a:lin ang="0" scaled="1"/>
            </a:gradFill>
            <a:ln>
              <a:noFill/>
            </a:ln>
            <a:effectLst/>
          </p:spPr>
          <p:txBody>
            <a:bodyPr wrap="none" anchor="ctr"/>
            <a:lstStyle/>
            <a:p>
              <a:pPr>
                <a:defRPr/>
              </a:pPr>
              <a:endParaRPr lang="zh-CN" altLang="en-US">
                <a:latin typeface="Arial" panose="020B0604020202020204" pitchFamily="34" charset="0"/>
              </a:endParaRPr>
            </a:p>
          </p:txBody>
        </p:sp>
        <p:sp>
          <p:nvSpPr>
            <p:cNvPr id="24" name="Rectangle 13"/>
            <p:cNvSpPr>
              <a:spLocks noChangeArrowheads="1"/>
            </p:cNvSpPr>
            <p:nvPr/>
          </p:nvSpPr>
          <p:spPr bwMode="black">
            <a:xfrm>
              <a:off x="3677756" y="3743738"/>
              <a:ext cx="3166556" cy="498692"/>
            </a:xfrm>
            <a:prstGeom prst="rect">
              <a:avLst/>
            </a:prstGeom>
            <a:noFill/>
            <a:ln w="9525" algn="ctr">
              <a:noFill/>
              <a:miter lim="800000"/>
            </a:ln>
          </p:spPr>
          <p:txBody>
            <a:bodyPr wrap="square">
              <a:spAutoFit/>
            </a:bodyPr>
            <a:lstStyle/>
            <a:p>
              <a:pPr indent="457200"/>
              <a:r>
                <a:rPr lang="zh-CN" altLang="en-US" b="1" dirty="0" smtClean="0">
                  <a:solidFill>
                    <a:srgbClr val="FFFFFF"/>
                  </a:solidFill>
                </a:rPr>
                <a:t>这句话的意思就是说，子夏说：“对待妻子，能看重其品德而不看重其容貌；侍奉父母，能尽心尽力；侍奉君主，能献出生命；与朋友交往，说话守信用。这样的人虽然说没有经过学习，我必定说他学习过了。”</a:t>
              </a:r>
              <a:endParaRPr lang="zh-CN" altLang="en-US" b="1" dirty="0">
                <a:solidFill>
                  <a:srgbClr val="FFFFFF"/>
                </a:solidFill>
                <a:latin typeface="Times New Roman" panose="02020603050405020304" pitchFamily="18" charset="0"/>
                <a:ea typeface="微软雅黑" panose="020B0503020204020204" pitchFamily="34" charset="-122"/>
              </a:endParaRPr>
            </a:p>
          </p:txBody>
        </p:sp>
      </p:grpSp>
      <p:sp>
        <p:nvSpPr>
          <p:cNvPr id="25" name="矩形 24"/>
          <p:cNvSpPr/>
          <p:nvPr/>
        </p:nvSpPr>
        <p:spPr>
          <a:xfrm>
            <a:off x="753043" y="647248"/>
            <a:ext cx="2182008" cy="369332"/>
          </a:xfrm>
          <a:prstGeom prst="rect">
            <a:avLst/>
          </a:prstGeom>
        </p:spPr>
        <p:txBody>
          <a:bodyPr wrap="none">
            <a:spAutoFit/>
          </a:bodyPr>
          <a:lstStyle/>
          <a:p>
            <a:pPr>
              <a:defRPr/>
            </a:pPr>
            <a:r>
              <a:rPr lang="en-US" altLang="zh-CN" b="1" dirty="0">
                <a:solidFill>
                  <a:srgbClr val="0070C0"/>
                </a:solidFill>
                <a:latin typeface="微软雅黑" panose="020B0503020204020204" pitchFamily="34" charset="-122"/>
                <a:ea typeface="微软雅黑" panose="020B0503020204020204" pitchFamily="34" charset="-122"/>
              </a:rPr>
              <a:t>4</a:t>
            </a:r>
            <a:r>
              <a:rPr lang="zh-CN" altLang="en-US" b="1" dirty="0">
                <a:solidFill>
                  <a:srgbClr val="0070C0"/>
                </a:solidFill>
                <a:latin typeface="微软雅黑" panose="020B0503020204020204" pitchFamily="34" charset="-122"/>
                <a:ea typeface="微软雅黑" panose="020B0503020204020204" pitchFamily="34" charset="-122"/>
              </a:rPr>
              <a:t>诵经典</a:t>
            </a:r>
            <a:r>
              <a:rPr lang="en-US" altLang="zh-CN" b="1" dirty="0">
                <a:solidFill>
                  <a:srgbClr val="0070C0"/>
                </a:solidFill>
                <a:latin typeface="微软雅黑" panose="020B0503020204020204" pitchFamily="34" charset="-122"/>
                <a:ea typeface="微软雅黑" panose="020B0503020204020204" pitchFamily="34" charset="-122"/>
              </a:rPr>
              <a:t>-</a:t>
            </a:r>
            <a:r>
              <a:rPr lang="zh-CN" altLang="en-US" b="1" dirty="0">
                <a:solidFill>
                  <a:srgbClr val="0070C0"/>
                </a:solidFill>
                <a:latin typeface="微软雅黑" panose="020B0503020204020204" pitchFamily="34" charset="-122"/>
                <a:ea typeface="微软雅黑" panose="020B0503020204020204" pitchFamily="34" charset="-122"/>
              </a:rPr>
              <a:t> </a:t>
            </a:r>
            <a:r>
              <a:rPr lang="en-US"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论语</a:t>
            </a:r>
            <a:r>
              <a:rPr lang="en-US" altLang="zh-CN" b="1" dirty="0" smtClean="0">
                <a:solidFill>
                  <a:srgbClr val="0070C0"/>
                </a:solidFill>
                <a:latin typeface="微软雅黑" panose="020B0503020204020204" pitchFamily="34" charset="-122"/>
                <a:ea typeface="微软雅黑" panose="020B0503020204020204" pitchFamily="34" charset="-122"/>
              </a:rPr>
              <a:t>》 </a:t>
            </a:r>
            <a:endParaRPr lang="zh-CN" altLang="en-US" b="1" dirty="0">
              <a:solidFill>
                <a:srgbClr val="0070C0"/>
              </a:solidFill>
              <a:latin typeface="微软雅黑" panose="020B0503020204020204" pitchFamily="34" charset="-122"/>
              <a:ea typeface="微软雅黑" panose="020B0503020204020204" pitchFamily="34" charset="-122"/>
            </a:endParaRPr>
          </a:p>
        </p:txBody>
      </p:sp>
      <p:grpSp>
        <p:nvGrpSpPr>
          <p:cNvPr id="22" name="组合 21"/>
          <p:cNvGrpSpPr/>
          <p:nvPr/>
        </p:nvGrpSpPr>
        <p:grpSpPr bwMode="auto">
          <a:xfrm>
            <a:off x="8121650" y="376238"/>
            <a:ext cx="3248025" cy="588752"/>
            <a:chOff x="5866016" y="544668"/>
            <a:chExt cx="3248367" cy="588350"/>
          </a:xfrm>
        </p:grpSpPr>
        <p:cxnSp>
          <p:nvCxnSpPr>
            <p:cNvPr id="26" name="直接连接符 25"/>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27"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28"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29"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图片 7"/>
          <p:cNvPicPr>
            <a:picLocks noChangeAspect="1"/>
          </p:cNvPicPr>
          <p:nvPr/>
        </p:nvPicPr>
        <p:blipFill>
          <a:blip r:embed="rId3"/>
          <a:srcRect t="7220" b="47424"/>
          <a:stretch>
            <a:fillRect/>
          </a:stretch>
        </p:blipFill>
        <p:spPr bwMode="auto">
          <a:xfrm>
            <a:off x="0" y="1828800"/>
            <a:ext cx="12192000" cy="3162300"/>
          </a:xfrm>
          <a:prstGeom prst="rect">
            <a:avLst/>
          </a:prstGeom>
          <a:noFill/>
          <a:ln w="9525">
            <a:noFill/>
            <a:miter lim="800000"/>
            <a:headEnd/>
            <a:tailEnd/>
          </a:ln>
        </p:spPr>
      </p:pic>
      <p:sp>
        <p:nvSpPr>
          <p:cNvPr id="9" name="矩形 8"/>
          <p:cNvSpPr/>
          <p:nvPr/>
        </p:nvSpPr>
        <p:spPr>
          <a:xfrm>
            <a:off x="7399338" y="2376488"/>
            <a:ext cx="4629150" cy="2660650"/>
          </a:xfrm>
          <a:prstGeom prst="rect">
            <a:avLst/>
          </a:prstGeom>
          <a:blipFill dpi="0" rotWithShape="1">
            <a:blip r:embed="rId4" cstate="print">
              <a:alphaModFix amt="6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文本框 18"/>
          <p:cNvSpPr txBox="1">
            <a:spLocks noChangeArrowheads="1"/>
          </p:cNvSpPr>
          <p:nvPr/>
        </p:nvSpPr>
        <p:spPr bwMode="auto">
          <a:xfrm>
            <a:off x="4452938" y="3074988"/>
            <a:ext cx="6741931" cy="707886"/>
          </a:xfrm>
          <a:prstGeom prst="rect">
            <a:avLst/>
          </a:prstGeom>
          <a:noFill/>
          <a:ln w="9525">
            <a:noFill/>
            <a:miter lim="800000"/>
          </a:ln>
        </p:spPr>
        <p:txBody>
          <a:bodyPr wrap="square">
            <a:spAutoFit/>
          </a:bodyPr>
          <a:lstStyle/>
          <a:p>
            <a:r>
              <a:rPr lang="en-US" altLang="zh-CN" sz="4000" dirty="0" smtClean="0">
                <a:solidFill>
                  <a:schemeClr val="bg1"/>
                </a:solidFill>
                <a:latin typeface="微软雅黑" panose="020B0503020204020204" pitchFamily="34" charset="-122"/>
                <a:ea typeface="微软雅黑" panose="020B0503020204020204" pitchFamily="34" charset="-122"/>
              </a:rPr>
              <a:t>5.</a:t>
            </a:r>
            <a:r>
              <a:rPr lang="zh-CN" altLang="en-US" sz="4000" dirty="0" smtClean="0">
                <a:solidFill>
                  <a:schemeClr val="bg1"/>
                </a:solidFill>
                <a:latin typeface="微软雅黑" panose="020B0503020204020204" pitchFamily="34" charset="-122"/>
                <a:ea typeface="微软雅黑" panose="020B0503020204020204" pitchFamily="34" charset="-122"/>
              </a:rPr>
              <a:t>发善心</a:t>
            </a: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31756" name="图片 21"/>
            <p:cNvPicPr>
              <a:picLocks noChangeAspect="1"/>
            </p:cNvPicPr>
            <p:nvPr/>
          </p:nvPicPr>
          <p:blipFill>
            <a:blip r:embed="rId5">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接连接符 20"/>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29700" name="Group 7"/>
          <p:cNvGrpSpPr/>
          <p:nvPr/>
        </p:nvGrpSpPr>
        <p:grpSpPr bwMode="auto">
          <a:xfrm>
            <a:off x="203200" y="720725"/>
            <a:ext cx="506413" cy="273050"/>
            <a:chOff x="0" y="0"/>
            <a:chExt cx="1251536" cy="818691"/>
          </a:xfrm>
        </p:grpSpPr>
        <p:sp>
          <p:nvSpPr>
            <p:cNvPr id="29722"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9723"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9724"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28" name="矩形 27"/>
          <p:cNvSpPr/>
          <p:nvPr/>
        </p:nvSpPr>
        <p:spPr>
          <a:xfrm>
            <a:off x="674665" y="647248"/>
            <a:ext cx="1019831" cy="369332"/>
          </a:xfrm>
          <a:prstGeom prst="rect">
            <a:avLst/>
          </a:prstGeom>
        </p:spPr>
        <p:txBody>
          <a:bodyPr wrap="none">
            <a:spAutoFit/>
          </a:bodyPr>
          <a:lstStyle/>
          <a:p>
            <a:r>
              <a:rPr lang="en-US" altLang="zh-CN" b="1" dirty="0" smtClean="0">
                <a:solidFill>
                  <a:srgbClr val="0070C0"/>
                </a:solidFill>
                <a:latin typeface="微软雅黑" panose="020B0503020204020204" pitchFamily="34" charset="-122"/>
                <a:ea typeface="微软雅黑" panose="020B0503020204020204" pitchFamily="34" charset="-122"/>
              </a:rPr>
              <a:t>5</a:t>
            </a:r>
            <a:r>
              <a:rPr lang="zh-CN" altLang="en-US" b="1" dirty="0" smtClean="0">
                <a:solidFill>
                  <a:srgbClr val="0070C0"/>
                </a:solidFill>
                <a:latin typeface="微软雅黑" panose="020B0503020204020204" pitchFamily="34" charset="-122"/>
                <a:ea typeface="微软雅黑" panose="020B0503020204020204" pitchFamily="34" charset="-122"/>
              </a:rPr>
              <a:t>发善心</a:t>
            </a:r>
            <a:endParaRPr lang="zh-CN" altLang="en-US" b="1" dirty="0">
              <a:solidFill>
                <a:srgbClr val="0070C0"/>
              </a:solidFill>
              <a:latin typeface="微软雅黑" panose="020B0503020204020204" pitchFamily="34" charset="-122"/>
              <a:ea typeface="微软雅黑" panose="020B0503020204020204" pitchFamily="34" charset="-122"/>
            </a:endParaRPr>
          </a:p>
        </p:txBody>
      </p:sp>
      <p:grpSp>
        <p:nvGrpSpPr>
          <p:cNvPr id="4" name="组合 1"/>
          <p:cNvGrpSpPr/>
          <p:nvPr/>
        </p:nvGrpSpPr>
        <p:grpSpPr bwMode="auto">
          <a:xfrm>
            <a:off x="1084217" y="1919288"/>
            <a:ext cx="9970343" cy="2286952"/>
            <a:chOff x="3767320" y="2595562"/>
            <a:chExt cx="5027613" cy="2509838"/>
          </a:xfrm>
        </p:grpSpPr>
        <p:grpSp>
          <p:nvGrpSpPr>
            <p:cNvPr id="29718" name="Group 15"/>
            <p:cNvGrpSpPr/>
            <p:nvPr/>
          </p:nvGrpSpPr>
          <p:grpSpPr bwMode="auto">
            <a:xfrm>
              <a:off x="3767320" y="2595562"/>
              <a:ext cx="5027613" cy="2509838"/>
              <a:chOff x="1255" y="1050"/>
              <a:chExt cx="3167" cy="1581"/>
            </a:xfrm>
          </p:grpSpPr>
          <p:sp>
            <p:nvSpPr>
              <p:cNvPr id="22" name="AutoShape 16"/>
              <p:cNvSpPr>
                <a:spLocks noChangeArrowheads="1"/>
              </p:cNvSpPr>
              <p:nvPr/>
            </p:nvSpPr>
            <p:spPr bwMode="ltGray">
              <a:xfrm>
                <a:off x="1255" y="1050"/>
                <a:ext cx="3167" cy="1581"/>
              </a:xfrm>
              <a:prstGeom prst="roundRect">
                <a:avLst>
                  <a:gd name="adj" fmla="val 16667"/>
                </a:avLst>
              </a:prstGeom>
              <a:gradFill rotWithShape="1">
                <a:gsLst>
                  <a:gs pos="0">
                    <a:schemeClr val="folHlink"/>
                  </a:gs>
                  <a:gs pos="100000">
                    <a:schemeClr val="folHlink">
                      <a:gamma/>
                      <a:shade val="66275"/>
                      <a:invGamma/>
                    </a:schemeClr>
                  </a:gs>
                </a:gsLst>
                <a:lin ang="0" scaled="1"/>
              </a:gradFill>
              <a:ln>
                <a:noFill/>
              </a:ln>
              <a:effectLst/>
              <a:scene3d>
                <a:camera prst="legacyPerspectiveBottom"/>
                <a:lightRig rig="legacyNormal3" dir="r"/>
              </a:scene3d>
              <a:sp3d extrusionH="430200" prstMaterial="legacyMatte">
                <a:bevelT w="13500" h="13500" prst="angle"/>
                <a:bevelB w="13500" h="13500" prst="angle"/>
                <a:extrusionClr>
                  <a:schemeClr val="folHlink"/>
                </a:extrusionClr>
              </a:sp3d>
            </p:spPr>
            <p:txBody>
              <a:bodyPr wrap="none" anchor="ctr">
                <a:flatTx/>
              </a:bodyPr>
              <a:lstStyle/>
              <a:p>
                <a:pPr>
                  <a:defRPr/>
                </a:pPr>
                <a:endParaRPr lang="zh-CN" altLang="en-US">
                  <a:latin typeface="Arial" panose="020B0604020202020204" pitchFamily="34" charset="0"/>
                </a:endParaRPr>
              </a:p>
            </p:txBody>
          </p:sp>
          <p:sp>
            <p:nvSpPr>
              <p:cNvPr id="29721" name="Line 18"/>
              <p:cNvSpPr>
                <a:spLocks noChangeShapeType="1"/>
              </p:cNvSpPr>
              <p:nvPr/>
            </p:nvSpPr>
            <p:spPr bwMode="ltGray">
              <a:xfrm>
                <a:off x="1392" y="1052"/>
                <a:ext cx="2950" cy="0"/>
              </a:xfrm>
              <a:prstGeom prst="line">
                <a:avLst/>
              </a:prstGeom>
              <a:noFill/>
              <a:ln w="3175">
                <a:solidFill>
                  <a:srgbClr val="FFFFFF">
                    <a:alpha val="25098"/>
                  </a:srgbClr>
                </a:solidFill>
                <a:round/>
              </a:ln>
            </p:spPr>
            <p:txBody>
              <a:bodyPr/>
              <a:lstStyle/>
              <a:p>
                <a:endParaRPr lang="zh-CN" altLang="en-US"/>
              </a:p>
            </p:txBody>
          </p:sp>
        </p:grpSp>
        <p:sp>
          <p:nvSpPr>
            <p:cNvPr id="29719" name="Text Box 4"/>
            <p:cNvSpPr txBox="1">
              <a:spLocks noChangeArrowheads="1"/>
            </p:cNvSpPr>
            <p:nvPr/>
          </p:nvSpPr>
          <p:spPr bwMode="black">
            <a:xfrm>
              <a:off x="4025686" y="2971010"/>
              <a:ext cx="4650207" cy="1317313"/>
            </a:xfrm>
            <a:prstGeom prst="rect">
              <a:avLst/>
            </a:prstGeom>
            <a:noFill/>
            <a:ln w="9525" algn="ctr">
              <a:noFill/>
              <a:miter lim="800000"/>
            </a:ln>
          </p:spPr>
          <p:txBody>
            <a:bodyPr wrap="square">
              <a:spAutoFit/>
            </a:bodyPr>
            <a:lstStyle/>
            <a:p>
              <a:pPr indent="457200" eaLnBrk="0" hangingPunct="0"/>
              <a:r>
                <a:rPr lang="zh-CN" altLang="en-US" sz="2400" b="1" dirty="0">
                  <a:solidFill>
                    <a:schemeClr val="bg1"/>
                  </a:solidFill>
                  <a:latin typeface="微软雅黑" panose="020B0503020204020204" pitchFamily="34" charset="-122"/>
                  <a:ea typeface="微软雅黑" panose="020B0503020204020204" pitchFamily="34" charset="-122"/>
                </a:rPr>
                <a:t>请与会</a:t>
              </a:r>
              <a:r>
                <a:rPr lang="zh-CN" altLang="en-US" sz="2400" b="1" dirty="0" smtClean="0">
                  <a:solidFill>
                    <a:schemeClr val="bg1"/>
                  </a:solidFill>
                  <a:latin typeface="微软雅黑" panose="020B0503020204020204" pitchFamily="34" charset="-122"/>
                  <a:ea typeface="微软雅黑" panose="020B0503020204020204" pitchFamily="34" charset="-122"/>
                </a:rPr>
                <a:t>的同学们，</a:t>
              </a:r>
              <a:r>
                <a:rPr lang="zh-CN" altLang="en-US" sz="2400" b="1" dirty="0">
                  <a:solidFill>
                    <a:schemeClr val="bg1"/>
                  </a:solidFill>
                  <a:latin typeface="微软雅黑" panose="020B0503020204020204" pitchFamily="34" charset="-122"/>
                  <a:ea typeface="微软雅黑" panose="020B0503020204020204" pitchFamily="34" charset="-122"/>
                </a:rPr>
                <a:t>就前面所进行的内容，谈谈自己所受的教育、引发的感想，以及今后加强道德修养的打算。请大家抓紧时间，各抒己见，踊跃发言</a:t>
              </a:r>
              <a:r>
                <a:rPr lang="zh-CN" altLang="en-US"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grpSp>
        <p:nvGrpSpPr>
          <p:cNvPr id="34" name="组合 33"/>
          <p:cNvGrpSpPr/>
          <p:nvPr/>
        </p:nvGrpSpPr>
        <p:grpSpPr bwMode="auto">
          <a:xfrm>
            <a:off x="8121650" y="376238"/>
            <a:ext cx="3248025" cy="588752"/>
            <a:chOff x="5866016" y="544668"/>
            <a:chExt cx="3248367" cy="588350"/>
          </a:xfrm>
        </p:grpSpPr>
        <p:cxnSp>
          <p:nvCxnSpPr>
            <p:cNvPr id="35" name="直接连接符 34"/>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36"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37"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38"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图片 7"/>
          <p:cNvPicPr>
            <a:picLocks noChangeAspect="1"/>
          </p:cNvPicPr>
          <p:nvPr/>
        </p:nvPicPr>
        <p:blipFill>
          <a:blip r:embed="rId3"/>
          <a:srcRect t="7220" b="47424"/>
          <a:stretch>
            <a:fillRect/>
          </a:stretch>
        </p:blipFill>
        <p:spPr bwMode="auto">
          <a:xfrm>
            <a:off x="0" y="1828800"/>
            <a:ext cx="12192000" cy="3162300"/>
          </a:xfrm>
          <a:prstGeom prst="rect">
            <a:avLst/>
          </a:prstGeom>
          <a:noFill/>
          <a:ln w="9525">
            <a:noFill/>
            <a:miter lim="800000"/>
            <a:headEnd/>
            <a:tailEnd/>
          </a:ln>
        </p:spPr>
      </p:pic>
      <p:sp>
        <p:nvSpPr>
          <p:cNvPr id="9" name="矩形 8"/>
          <p:cNvSpPr/>
          <p:nvPr/>
        </p:nvSpPr>
        <p:spPr>
          <a:xfrm>
            <a:off x="7399338" y="2376488"/>
            <a:ext cx="4629150" cy="2660650"/>
          </a:xfrm>
          <a:prstGeom prst="rect">
            <a:avLst/>
          </a:prstGeom>
          <a:blipFill dpi="0" rotWithShape="1">
            <a:blip r:embed="rId4" cstate="print">
              <a:alphaModFix amt="6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文本框 18"/>
          <p:cNvSpPr txBox="1">
            <a:spLocks noChangeArrowheads="1"/>
          </p:cNvSpPr>
          <p:nvPr/>
        </p:nvSpPr>
        <p:spPr bwMode="auto">
          <a:xfrm>
            <a:off x="4452938" y="3074988"/>
            <a:ext cx="6741931" cy="707886"/>
          </a:xfrm>
          <a:prstGeom prst="rect">
            <a:avLst/>
          </a:prstGeom>
          <a:noFill/>
          <a:ln w="9525">
            <a:noFill/>
            <a:miter lim="800000"/>
          </a:ln>
        </p:spPr>
        <p:txBody>
          <a:bodyPr wrap="square">
            <a:spAutoFit/>
          </a:bodyPr>
          <a:lstStyle/>
          <a:p>
            <a:r>
              <a:rPr lang="en-US" altLang="zh-CN" sz="4000" dirty="0" smtClean="0">
                <a:solidFill>
                  <a:schemeClr val="bg1"/>
                </a:solidFill>
                <a:latin typeface="微软雅黑" panose="020B0503020204020204" pitchFamily="34" charset="-122"/>
                <a:ea typeface="微软雅黑" panose="020B0503020204020204" pitchFamily="34" charset="-122"/>
              </a:rPr>
              <a:t>6.</a:t>
            </a:r>
            <a:r>
              <a:rPr lang="zh-CN" altLang="en-US" sz="4000" dirty="0">
                <a:solidFill>
                  <a:schemeClr val="bg1"/>
                </a:solidFill>
                <a:latin typeface="微软雅黑" panose="020B0503020204020204" pitchFamily="34" charset="-122"/>
                <a:ea typeface="微软雅黑" panose="020B0503020204020204" pitchFamily="34" charset="-122"/>
              </a:rPr>
              <a:t>送</a:t>
            </a:r>
            <a:r>
              <a:rPr lang="zh-CN" altLang="en-US" sz="4000" dirty="0" smtClean="0">
                <a:solidFill>
                  <a:schemeClr val="bg1"/>
                </a:solidFill>
                <a:latin typeface="微软雅黑" panose="020B0503020204020204" pitchFamily="34" charset="-122"/>
                <a:ea typeface="微软雅黑" panose="020B0503020204020204" pitchFamily="34" charset="-122"/>
              </a:rPr>
              <a:t>吉祥</a:t>
            </a: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31756" name="图片 21"/>
            <p:cNvPicPr>
              <a:picLocks noChangeAspect="1"/>
            </p:cNvPicPr>
            <p:nvPr/>
          </p:nvPicPr>
          <p:blipFill>
            <a:blip r:embed="rId5">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直接连接符 20"/>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3" name="Group 7"/>
          <p:cNvGrpSpPr/>
          <p:nvPr/>
        </p:nvGrpSpPr>
        <p:grpSpPr bwMode="auto">
          <a:xfrm>
            <a:off x="203200" y="720725"/>
            <a:ext cx="506413" cy="273050"/>
            <a:chOff x="0" y="0"/>
            <a:chExt cx="1251536" cy="818691"/>
          </a:xfrm>
        </p:grpSpPr>
        <p:sp>
          <p:nvSpPr>
            <p:cNvPr id="29722"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9723"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9724"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28" name="矩形 27"/>
          <p:cNvSpPr/>
          <p:nvPr/>
        </p:nvSpPr>
        <p:spPr>
          <a:xfrm>
            <a:off x="674665" y="647248"/>
            <a:ext cx="1088760" cy="369332"/>
          </a:xfrm>
          <a:prstGeom prst="rect">
            <a:avLst/>
          </a:prstGeom>
        </p:spPr>
        <p:txBody>
          <a:bodyPr wrap="none">
            <a:spAutoFit/>
          </a:bodyPr>
          <a:lstStyle/>
          <a:p>
            <a:r>
              <a:rPr lang="en-US" altLang="zh-CN" b="1" dirty="0" smtClean="0">
                <a:solidFill>
                  <a:srgbClr val="0070C0"/>
                </a:solidFill>
                <a:latin typeface="微软雅黑" panose="020B0503020204020204" pitchFamily="34" charset="-122"/>
                <a:ea typeface="微软雅黑" panose="020B0503020204020204" pitchFamily="34" charset="-122"/>
              </a:rPr>
              <a:t>6 </a:t>
            </a:r>
            <a:r>
              <a:rPr lang="zh-CN" altLang="en-US" b="1" dirty="0" smtClean="0">
                <a:solidFill>
                  <a:srgbClr val="0070C0"/>
                </a:solidFill>
                <a:latin typeface="微软雅黑" panose="020B0503020204020204" pitchFamily="34" charset="-122"/>
                <a:ea typeface="微软雅黑" panose="020B0503020204020204" pitchFamily="34" charset="-122"/>
              </a:rPr>
              <a:t>送吉祥</a:t>
            </a:r>
            <a:endParaRPr lang="zh-CN" altLang="en-US" b="1" dirty="0">
              <a:solidFill>
                <a:srgbClr val="0070C0"/>
              </a:solidFill>
              <a:latin typeface="微软雅黑" panose="020B0503020204020204" pitchFamily="34" charset="-122"/>
              <a:ea typeface="微软雅黑" panose="020B0503020204020204" pitchFamily="34" charset="-122"/>
            </a:endParaRPr>
          </a:p>
        </p:txBody>
      </p:sp>
      <p:grpSp>
        <p:nvGrpSpPr>
          <p:cNvPr id="19" name="组合 2"/>
          <p:cNvGrpSpPr/>
          <p:nvPr/>
        </p:nvGrpSpPr>
        <p:grpSpPr bwMode="auto">
          <a:xfrm>
            <a:off x="1841863" y="1920235"/>
            <a:ext cx="8245112" cy="2796858"/>
            <a:chOff x="3871233" y="3497261"/>
            <a:chExt cx="5084762" cy="1440000"/>
          </a:xfrm>
        </p:grpSpPr>
        <p:sp>
          <p:nvSpPr>
            <p:cNvPr id="20" name="AutoShape 12"/>
            <p:cNvSpPr>
              <a:spLocks noChangeArrowheads="1"/>
            </p:cNvSpPr>
            <p:nvPr/>
          </p:nvSpPr>
          <p:spPr bwMode="gray">
            <a:xfrm>
              <a:off x="3871233" y="3497261"/>
              <a:ext cx="5084762" cy="1440000"/>
            </a:xfrm>
            <a:prstGeom prst="roundRect">
              <a:avLst>
                <a:gd name="adj" fmla="val 16667"/>
              </a:avLst>
            </a:prstGeom>
            <a:gradFill rotWithShape="1">
              <a:gsLst>
                <a:gs pos="0">
                  <a:schemeClr val="accent1">
                    <a:gamma/>
                    <a:shade val="66275"/>
                    <a:invGamma/>
                  </a:schemeClr>
                </a:gs>
                <a:gs pos="100000">
                  <a:schemeClr val="accent1"/>
                </a:gs>
              </a:gsLst>
              <a:lin ang="0" scaled="1"/>
            </a:gradFill>
            <a:ln>
              <a:noFill/>
            </a:ln>
            <a:effectLst/>
            <a:scene3d>
              <a:camera prst="legacyPerspectiveBottom"/>
              <a:lightRig rig="legacyNormal3" dir="r"/>
            </a:scene3d>
            <a:sp3d extrusionH="430200" prstMaterial="legacyMatte">
              <a:bevelT w="13500" h="13500" prst="angle"/>
              <a:bevelB w="13500" h="13500" prst="angle"/>
              <a:extrusionClr>
                <a:schemeClr val="accent1"/>
              </a:extrusionClr>
            </a:sp3d>
          </p:spPr>
          <p:txBody>
            <a:bodyPr wrap="none" anchor="ctr">
              <a:flatTx/>
            </a:bodyPr>
            <a:lstStyle/>
            <a:p>
              <a:pPr>
                <a:defRPr/>
              </a:pPr>
              <a:endParaRPr lang="zh-CN" altLang="en-US">
                <a:latin typeface="Arial" panose="020B0604020202020204" pitchFamily="34" charset="0"/>
              </a:endParaRPr>
            </a:p>
          </p:txBody>
        </p:sp>
        <p:sp>
          <p:nvSpPr>
            <p:cNvPr id="23" name="Text Box 11"/>
            <p:cNvSpPr txBox="1">
              <a:spLocks noChangeArrowheads="1"/>
            </p:cNvSpPr>
            <p:nvPr/>
          </p:nvSpPr>
          <p:spPr bwMode="gray">
            <a:xfrm>
              <a:off x="3912713" y="3730397"/>
              <a:ext cx="5012364" cy="776468"/>
            </a:xfrm>
            <a:prstGeom prst="rect">
              <a:avLst/>
            </a:prstGeom>
            <a:noFill/>
            <a:ln w="9525" algn="ctr">
              <a:noFill/>
              <a:miter lim="800000"/>
            </a:ln>
          </p:spPr>
          <p:txBody>
            <a:bodyPr>
              <a:spAutoFit/>
            </a:bodyPr>
            <a:lstStyle/>
            <a:p>
              <a:pPr indent="457200" eaLnBrk="0" hangingPunct="0"/>
              <a:r>
                <a:rPr lang="en-US" altLang="zh-CN" sz="2400" b="1" dirty="0" smtClean="0">
                  <a:solidFill>
                    <a:schemeClr val="bg1"/>
                  </a:solidFill>
                  <a:latin typeface="微软雅黑" panose="020B0503020204020204" pitchFamily="34" charset="-122"/>
                  <a:ea typeface="微软雅黑" panose="020B0503020204020204" pitchFamily="34" charset="-122"/>
                </a:rPr>
                <a:t>                      </a:t>
              </a:r>
              <a:r>
                <a:rPr lang="zh-CN" altLang="en-US" sz="4400" b="1" dirty="0" smtClean="0">
                  <a:solidFill>
                    <a:schemeClr val="bg1"/>
                  </a:solidFill>
                  <a:latin typeface="微软雅黑" panose="020B0503020204020204" pitchFamily="34" charset="-122"/>
                  <a:ea typeface="微软雅黑" panose="020B0503020204020204" pitchFamily="34" charset="-122"/>
                </a:rPr>
                <a:t>   送吉祥  </a:t>
              </a:r>
              <a:endParaRPr lang="en-US" altLang="zh-CN" sz="4400" b="1" dirty="0" smtClean="0">
                <a:solidFill>
                  <a:schemeClr val="bg1"/>
                </a:solidFill>
                <a:latin typeface="微软雅黑" panose="020B0503020204020204" pitchFamily="34" charset="-122"/>
                <a:ea typeface="微软雅黑" panose="020B0503020204020204" pitchFamily="34" charset="-122"/>
              </a:endParaRPr>
            </a:p>
            <a:p>
              <a:pPr indent="457200" eaLnBrk="0" hangingPunct="0"/>
              <a:r>
                <a:rPr lang="zh-CN" altLang="en-US" sz="2400" b="1" dirty="0" smtClean="0">
                  <a:solidFill>
                    <a:schemeClr val="bg1"/>
                  </a:solidFill>
                  <a:latin typeface="微软雅黑" panose="020B0503020204020204" pitchFamily="34" charset="-122"/>
                  <a:ea typeface="微软雅黑" panose="020B0503020204020204" pitchFamily="34" charset="-122"/>
                </a:rPr>
                <a:t>  </a:t>
              </a:r>
              <a:endParaRPr lang="en-US" altLang="zh-CN" sz="2400" b="1" dirty="0" smtClean="0">
                <a:solidFill>
                  <a:schemeClr val="bg1"/>
                </a:solidFill>
                <a:latin typeface="微软雅黑" panose="020B0503020204020204" pitchFamily="34" charset="-122"/>
                <a:ea typeface="微软雅黑" panose="020B0503020204020204" pitchFamily="34" charset="-122"/>
              </a:endParaRPr>
            </a:p>
            <a:p>
              <a:pPr indent="457200" eaLnBrk="0" hangingPunct="0"/>
              <a:r>
                <a:rPr lang="zh-CN" altLang="en-US" sz="2400" b="1" dirty="0" smtClean="0">
                  <a:solidFill>
                    <a:schemeClr val="bg1"/>
                  </a:solidFill>
                  <a:latin typeface="微软雅黑" panose="020B0503020204020204" pitchFamily="34" charset="-122"/>
                  <a:ea typeface="微软雅黑" panose="020B0503020204020204" pitchFamily="34" charset="-122"/>
                </a:rPr>
                <a:t>             祝愿</a:t>
              </a:r>
              <a:r>
                <a:rPr lang="zh-CN" altLang="en-US" sz="2400" b="1" dirty="0">
                  <a:solidFill>
                    <a:schemeClr val="bg1"/>
                  </a:solidFill>
                  <a:latin typeface="微软雅黑" panose="020B0503020204020204" pitchFamily="34" charset="-122"/>
                  <a:ea typeface="微软雅黑" panose="020B0503020204020204" pitchFamily="34" charset="-122"/>
                </a:rPr>
                <a:t>大家，厚德善行，吉祥相伴！</a:t>
              </a:r>
            </a:p>
          </p:txBody>
        </p:sp>
      </p:grpSp>
      <p:grpSp>
        <p:nvGrpSpPr>
          <p:cNvPr id="24" name="组合 23"/>
          <p:cNvGrpSpPr/>
          <p:nvPr/>
        </p:nvGrpSpPr>
        <p:grpSpPr bwMode="auto">
          <a:xfrm>
            <a:off x="8121650" y="376238"/>
            <a:ext cx="3248025" cy="588752"/>
            <a:chOff x="5866016" y="544668"/>
            <a:chExt cx="3248367" cy="588350"/>
          </a:xfrm>
        </p:grpSpPr>
        <p:cxnSp>
          <p:nvCxnSpPr>
            <p:cNvPr id="25" name="直接连接符 24"/>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26"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27"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29"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right)">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2" descr="optaros-homepage-raisethebar-thumb.gif"/>
          <p:cNvPicPr>
            <a:picLocks noGrp="1"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2688299" cy="14401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矩形 9"/>
          <p:cNvSpPr/>
          <p:nvPr/>
        </p:nvSpPr>
        <p:spPr>
          <a:xfrm>
            <a:off x="1567543" y="2299065"/>
            <a:ext cx="9130937" cy="1754326"/>
          </a:xfrm>
          <a:prstGeom prst="rect">
            <a:avLst/>
          </a:prstGeom>
        </p:spPr>
        <p:txBody>
          <a:bodyPr wrap="square">
            <a:spAutoFit/>
          </a:bodyPr>
          <a:lstStyle/>
          <a:p>
            <a:pPr indent="457200" defTabSz="720725">
              <a:lnSpc>
                <a:spcPct val="135000"/>
              </a:lnSpc>
            </a:pPr>
            <a:r>
              <a:rPr lang="zh-CN" altLang="en-US" sz="4000" b="1" dirty="0">
                <a:solidFill>
                  <a:srgbClr val="0098EC"/>
                </a:solidFill>
                <a:latin typeface="微软雅黑" panose="020B0503020204020204" pitchFamily="34" charset="-122"/>
                <a:ea typeface="微软雅黑" panose="020B0503020204020204" pitchFamily="34" charset="-122"/>
              </a:rPr>
              <a:t>衷心感谢大家的热情参与，谢谢</a:t>
            </a:r>
            <a:r>
              <a:rPr lang="zh-CN" altLang="en-US" sz="4000" b="1" dirty="0" smtClean="0">
                <a:solidFill>
                  <a:srgbClr val="0098EC"/>
                </a:solidFill>
                <a:latin typeface="微软雅黑" panose="020B0503020204020204" pitchFamily="34" charset="-122"/>
                <a:ea typeface="微软雅黑" panose="020B0503020204020204" pitchFamily="34" charset="-122"/>
              </a:rPr>
              <a:t>大家</a:t>
            </a:r>
            <a:endParaRPr lang="en-US" altLang="zh-CN" sz="4000" b="1" dirty="0" smtClean="0">
              <a:solidFill>
                <a:srgbClr val="0098EC"/>
              </a:solidFill>
              <a:latin typeface="微软雅黑" panose="020B0503020204020204" pitchFamily="34" charset="-122"/>
              <a:ea typeface="微软雅黑" panose="020B0503020204020204" pitchFamily="34" charset="-122"/>
            </a:endParaRPr>
          </a:p>
          <a:p>
            <a:pPr indent="457200" defTabSz="720725">
              <a:lnSpc>
                <a:spcPct val="135000"/>
              </a:lnSpc>
            </a:pPr>
            <a:r>
              <a:rPr lang="zh-CN" altLang="en-US" sz="4000" b="1" dirty="0" smtClean="0">
                <a:solidFill>
                  <a:srgbClr val="0098EC"/>
                </a:solidFill>
                <a:latin typeface="微软雅黑" panose="020B0503020204020204" pitchFamily="34" charset="-122"/>
                <a:ea typeface="微软雅黑" panose="020B0503020204020204" pitchFamily="34" charset="-122"/>
              </a:rPr>
              <a:t>                 我们</a:t>
            </a:r>
            <a:r>
              <a:rPr lang="zh-CN" altLang="en-US" sz="4000" b="1" dirty="0">
                <a:solidFill>
                  <a:srgbClr val="0098EC"/>
                </a:solidFill>
                <a:latin typeface="微软雅黑" panose="020B0503020204020204" pitchFamily="34" charset="-122"/>
                <a:ea typeface="微软雅黑" panose="020B0503020204020204" pitchFamily="34" charset="-122"/>
              </a:rPr>
              <a:t>下期再见</a:t>
            </a:r>
            <a:r>
              <a:rPr lang="en-US" altLang="zh-CN" sz="4000" b="1" dirty="0">
                <a:solidFill>
                  <a:srgbClr val="0098EC"/>
                </a:solidFill>
                <a:latin typeface="微软雅黑" panose="020B0503020204020204" pitchFamily="34" charset="-122"/>
                <a:ea typeface="微软雅黑" panose="020B0503020204020204" pitchFamily="34" charset="-122"/>
              </a:rPr>
              <a:t>!</a:t>
            </a:r>
            <a:endParaRPr lang="zh-CN" altLang="en-US" sz="4000" b="1" dirty="0">
              <a:solidFill>
                <a:srgbClr val="0098EC"/>
              </a:solidFill>
              <a:latin typeface="微软雅黑" panose="020B0503020204020204" pitchFamily="34" charset="-122"/>
              <a:ea typeface="微软雅黑" panose="020B0503020204020204" pitchFamily="34" charset="-122"/>
            </a:endParaRPr>
          </a:p>
        </p:txBody>
      </p:sp>
      <p:grpSp>
        <p:nvGrpSpPr>
          <p:cNvPr id="11" name="组合 10"/>
          <p:cNvGrpSpPr/>
          <p:nvPr/>
        </p:nvGrpSpPr>
        <p:grpSpPr bwMode="auto">
          <a:xfrm>
            <a:off x="8121650" y="376238"/>
            <a:ext cx="3248025" cy="588752"/>
            <a:chOff x="5866016" y="544668"/>
            <a:chExt cx="3248367" cy="588350"/>
          </a:xfrm>
        </p:grpSpPr>
        <p:cxnSp>
          <p:nvCxnSpPr>
            <p:cNvPr id="12" name="直接连接符 11"/>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13"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14"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15"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26636" name="图片 21"/>
            <p:cNvPicPr>
              <a:picLocks noChangeAspect="1"/>
            </p:cNvPicPr>
            <p:nvPr/>
          </p:nvPicPr>
          <p:blipFill>
            <a:blip r:embed="rId3">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grpSp>
        <p:nvGrpSpPr>
          <p:cNvPr id="3" name="组合 2"/>
          <p:cNvGrpSpPr/>
          <p:nvPr/>
        </p:nvGrpSpPr>
        <p:grpSpPr bwMode="auto">
          <a:xfrm>
            <a:off x="8121650" y="376238"/>
            <a:ext cx="3248025" cy="588752"/>
            <a:chOff x="5866016" y="544668"/>
            <a:chExt cx="3248367" cy="588350"/>
          </a:xfrm>
        </p:grpSpPr>
        <p:cxnSp>
          <p:nvCxnSpPr>
            <p:cNvPr id="15" name="直接连接符 14"/>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26633"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26634"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sp>
        <p:nvSpPr>
          <p:cNvPr id="13" name="标题 1"/>
          <p:cNvSpPr txBox="1"/>
          <p:nvPr/>
        </p:nvSpPr>
        <p:spPr>
          <a:xfrm>
            <a:off x="1440899" y="781147"/>
            <a:ext cx="8169776" cy="507987"/>
          </a:xfrm>
          <a:prstGeom prst="rect">
            <a:avLst/>
          </a:prstGeom>
        </p:spPr>
        <p:txBody>
          <a:bodyPr/>
          <a:lstStyle/>
          <a:p>
            <a:pPr marL="0" marR="0" lvl="0" indent="0" algn="ctr" defTabSz="914400" rtl="0" eaLnBrk="0" fontAlgn="base" latinLnBrk="0" hangingPunct="0">
              <a:lnSpc>
                <a:spcPct val="90000"/>
              </a:lnSpc>
              <a:spcBef>
                <a:spcPct val="0"/>
              </a:spcBef>
              <a:spcAft>
                <a:spcPct val="0"/>
              </a:spcAft>
              <a:buClrTx/>
              <a:buSzTx/>
              <a:buFontTx/>
              <a:buNone/>
              <a:defRPr/>
            </a:pPr>
            <a:r>
              <a:rPr lang="zh-CN" altLang="en-US" sz="3600" b="1" dirty="0" smtClean="0">
                <a:solidFill>
                  <a:srgbClr val="0070C0"/>
                </a:solidFill>
                <a:latin typeface="华康黑体W5-A" panose="020B0500000000000000" pitchFamily="34" charset="-122"/>
                <a:ea typeface="华康黑体W5-A" panose="020B0500000000000000" pitchFamily="34" charset="-122"/>
                <a:cs typeface="+mj-cs"/>
              </a:rPr>
              <a:t>信</a:t>
            </a:r>
            <a:endParaRPr lang="zh-CN" altLang="zh-CN" sz="3600" b="1" dirty="0">
              <a:solidFill>
                <a:srgbClr val="0070C0"/>
              </a:solidFill>
              <a:latin typeface="华康黑体W5-A" panose="020B0500000000000000" pitchFamily="34" charset="-122"/>
              <a:ea typeface="华康黑体W5-A" panose="020B0500000000000000" pitchFamily="34" charset="-122"/>
              <a:cs typeface="+mj-cs"/>
            </a:endParaRPr>
          </a:p>
        </p:txBody>
      </p:sp>
      <p:pic>
        <p:nvPicPr>
          <p:cNvPr id="14" name="图片 16"/>
          <p:cNvPicPr>
            <a:picLocks noChangeAspect="1"/>
          </p:cNvPicPr>
          <p:nvPr/>
        </p:nvPicPr>
        <p:blipFill>
          <a:blip r:embed="rId4" cstate="print">
            <a:extLst>
              <a:ext uri="{28A0092B-C50C-407E-A947-70E740481C1C}">
                <a14:useLocalDpi xmlns:a14="http://schemas.microsoft.com/office/drawing/2010/main" xmlns="" val="0"/>
              </a:ext>
            </a:extLst>
          </a:blip>
          <a:srcRect l="16872" t="5811" b="5150"/>
          <a:stretch>
            <a:fillRect/>
          </a:stretch>
        </p:blipFill>
        <p:spPr bwMode="auto">
          <a:xfrm>
            <a:off x="0" y="2904041"/>
            <a:ext cx="4919254" cy="39539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7873" name="Rectangle 1"/>
          <p:cNvSpPr>
            <a:spLocks noChangeArrowheads="1"/>
          </p:cNvSpPr>
          <p:nvPr/>
        </p:nvSpPr>
        <p:spPr bwMode="auto">
          <a:xfrm>
            <a:off x="3668486" y="1563209"/>
            <a:ext cx="7994469" cy="2554545"/>
          </a:xfrm>
          <a:prstGeom prst="rect">
            <a:avLst/>
          </a:prstGeom>
          <a:noFill/>
          <a:ln w="9525">
            <a:noFill/>
            <a:miter lim="800000"/>
          </a:ln>
          <a:effectLst>
            <a:prstShdw prst="shdw17" dist="17961" dir="2700000">
              <a:schemeClr val="accent1">
                <a:gamma/>
                <a:shade val="60000"/>
                <a:invGamma/>
              </a:schemeClr>
            </a:prstShdw>
          </a:effectLst>
        </p:spPr>
        <p:txBody>
          <a:bodyPr vert="horz" wrap="square" lIns="91440" tIns="45720" rIns="91440" bIns="45720" numCol="1" anchor="ctr" anchorCtr="0" compatLnSpc="1">
            <a:spAutoFit/>
          </a:bodyPr>
          <a:lstStyle/>
          <a:p>
            <a:pPr lvl="0" indent="582930" eaLnBrk="0" hangingPunct="0"/>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r>
              <a:rPr lang="zh-CN" altLang="en-US"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rPr>
              <a:t>我能做到，每一次许诺之后，都能兑现自己的诺言吗？</a:t>
            </a:r>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r>
              <a:rPr lang="zh-CN" altLang="en-US"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rPr>
              <a:t>我能做到，捡到遗失财物，原封不动的归还给失主吗？</a:t>
            </a:r>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r>
              <a:rPr lang="zh-CN" altLang="en-US"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rPr>
              <a:t>我能做到，每一次在图书馆借阅的图书，都按时按期的归还吗？</a:t>
            </a:r>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endParaRPr lang="en-US" altLang="zh-CN"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endParaRPr>
          </a:p>
          <a:p>
            <a:pPr indent="582930" eaLnBrk="0" hangingPunct="0"/>
            <a:r>
              <a:rPr lang="zh-CN" altLang="en-US" sz="2000" b="1" dirty="0" smtClean="0">
                <a:ln w="1905"/>
                <a:solidFill>
                  <a:srgbClr val="002060"/>
                </a:solidFill>
                <a:effectLst>
                  <a:innerShdw blurRad="69850" dist="43180" dir="5400000">
                    <a:srgbClr val="000000">
                      <a:alpha val="65000"/>
                    </a:srgbClr>
                  </a:innerShdw>
                </a:effectLst>
                <a:latin typeface="黑体" panose="02010600030101010101" pitchFamily="49" charset="-122"/>
                <a:ea typeface="黑体" panose="02010600030101010101" pitchFamily="49" charset="-122"/>
              </a:rPr>
              <a:t>我能做到，每一次考试，都是自己的真实成绩吗？</a:t>
            </a:r>
          </a:p>
        </p:txBody>
      </p:sp>
      <p:pic>
        <p:nvPicPr>
          <p:cNvPr id="20" name="Picture 14" descr="https://p1.ssl.qhmsg.com/t011b644c69d56733eb.png"/>
          <p:cNvPicPr>
            <a:picLocks noChangeAspect="1" noChangeArrowheads="1"/>
          </p:cNvPicPr>
          <p:nvPr/>
        </p:nvPicPr>
        <p:blipFill>
          <a:blip r:embed="rId5" cstate="print"/>
          <a:srcRect/>
          <a:stretch>
            <a:fillRect/>
          </a:stretch>
        </p:blipFill>
        <p:spPr bwMode="auto">
          <a:xfrm>
            <a:off x="11463654" y="351217"/>
            <a:ext cx="649968" cy="611577"/>
          </a:xfrm>
          <a:prstGeom prst="rect">
            <a:avLst/>
          </a:prstGeom>
          <a:noFill/>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文本框 18"/>
          <p:cNvSpPr txBox="1">
            <a:spLocks noChangeArrowheads="1"/>
          </p:cNvSpPr>
          <p:nvPr/>
        </p:nvSpPr>
        <p:spPr bwMode="auto">
          <a:xfrm>
            <a:off x="6330950" y="1370013"/>
            <a:ext cx="4942296" cy="523220"/>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dirty="0" smtClean="0">
                <a:solidFill>
                  <a:srgbClr val="1F4E79"/>
                </a:solidFill>
                <a:latin typeface="微软雅黑" panose="020B0503020204020204" pitchFamily="34" charset="-122"/>
                <a:ea typeface="微软雅黑" panose="020B0503020204020204" pitchFamily="34" charset="-122"/>
              </a:rPr>
              <a:t>二、</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唱歌曲</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 </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诚信之歌</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endParaRPr lang="zh-CN" altLang="en-US" sz="2800"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25" name="文本框 18"/>
          <p:cNvSpPr txBox="1">
            <a:spLocks noChangeArrowheads="1"/>
          </p:cNvSpPr>
          <p:nvPr/>
        </p:nvSpPr>
        <p:spPr bwMode="auto">
          <a:xfrm>
            <a:off x="6329363" y="2600325"/>
            <a:ext cx="4279900" cy="523875"/>
          </a:xfrm>
          <a:prstGeom prst="rect">
            <a:avLst/>
          </a:prstGeom>
          <a:noFill/>
          <a:ln w="9525">
            <a:noFill/>
            <a:miter lim="800000"/>
          </a:ln>
        </p:spPr>
        <p:txBody>
          <a:bodyPr>
            <a:spAutoFit/>
          </a:bodyPr>
          <a:lstStyle/>
          <a:p>
            <a:r>
              <a:rPr lang="zh-CN" altLang="en-US" sz="2800" dirty="0" smtClean="0">
                <a:solidFill>
                  <a:srgbClr val="1F4E79"/>
                </a:solidFill>
                <a:latin typeface="微软雅黑" panose="020B0503020204020204" pitchFamily="34" charset="-122"/>
                <a:ea typeface="微软雅黑" panose="020B0503020204020204" pitchFamily="34" charset="-122"/>
              </a:rPr>
              <a:t>三、</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学模范</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陈俊贵</a:t>
            </a:r>
            <a:endParaRPr lang="zh-CN" altLang="en-US" sz="2800"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26" name="文本框 18"/>
          <p:cNvSpPr txBox="1">
            <a:spLocks noChangeArrowheads="1"/>
          </p:cNvSpPr>
          <p:nvPr/>
        </p:nvSpPr>
        <p:spPr bwMode="auto">
          <a:xfrm>
            <a:off x="6330950" y="3830638"/>
            <a:ext cx="4278313" cy="523875"/>
          </a:xfrm>
          <a:prstGeom prst="rect">
            <a:avLst/>
          </a:prstGeom>
          <a:noFill/>
          <a:ln w="9525">
            <a:noFill/>
            <a:miter lim="800000"/>
          </a:ln>
        </p:spPr>
        <p:txBody>
          <a:bodyPr>
            <a:spAutoFit/>
          </a:bodyPr>
          <a:lstStyle/>
          <a:p>
            <a:r>
              <a:rPr lang="zh-CN" altLang="en-US" sz="2800" dirty="0" smtClean="0">
                <a:solidFill>
                  <a:srgbClr val="1F4E79"/>
                </a:solidFill>
                <a:latin typeface="微软雅黑" panose="020B0503020204020204" pitchFamily="34" charset="-122"/>
                <a:ea typeface="微软雅黑" panose="020B0503020204020204" pitchFamily="34" charset="-122"/>
              </a:rPr>
              <a:t>四、</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诵经典</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 </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论语</a:t>
            </a:r>
            <a:r>
              <a:rPr lang="en-US" altLang="zh-CN" sz="2800" dirty="0" smtClean="0">
                <a:solidFill>
                  <a:schemeClr val="accent1">
                    <a:lumMod val="50000"/>
                  </a:schemeClr>
                </a:solidFill>
                <a:latin typeface="微软雅黑" panose="020B0503020204020204" pitchFamily="34" charset="-122"/>
                <a:ea typeface="微软雅黑" panose="020B0503020204020204" pitchFamily="34" charset="-122"/>
              </a:rPr>
              <a:t>》</a:t>
            </a:r>
            <a:endParaRPr lang="zh-CN" altLang="en-US" sz="2800" dirty="0">
              <a:solidFill>
                <a:schemeClr val="accent1">
                  <a:lumMod val="50000"/>
                </a:schemeClr>
              </a:solidFill>
              <a:latin typeface="微软雅黑" panose="020B0503020204020204" pitchFamily="34" charset="-122"/>
              <a:ea typeface="微软雅黑" panose="020B0503020204020204" pitchFamily="34" charset="-122"/>
            </a:endParaRPr>
          </a:p>
        </p:txBody>
      </p:sp>
      <p:sp>
        <p:nvSpPr>
          <p:cNvPr id="27" name="文本框 18"/>
          <p:cNvSpPr txBox="1">
            <a:spLocks noChangeArrowheads="1"/>
          </p:cNvSpPr>
          <p:nvPr/>
        </p:nvSpPr>
        <p:spPr bwMode="auto">
          <a:xfrm>
            <a:off x="6330950" y="5062538"/>
            <a:ext cx="4278313" cy="522287"/>
          </a:xfrm>
          <a:prstGeom prst="rect">
            <a:avLst/>
          </a:prstGeom>
          <a:noFill/>
          <a:ln w="9525">
            <a:noFill/>
            <a:miter lim="800000"/>
          </a:ln>
        </p:spPr>
        <p:txBody>
          <a:bodyPr>
            <a:spAutoFit/>
          </a:bodyPr>
          <a:lstStyle/>
          <a:p>
            <a:r>
              <a:rPr lang="zh-CN" altLang="en-US" sz="2800" dirty="0">
                <a:solidFill>
                  <a:srgbClr val="1F4E79"/>
                </a:solidFill>
                <a:latin typeface="微软雅黑" panose="020B0503020204020204" pitchFamily="34" charset="-122"/>
                <a:ea typeface="微软雅黑" panose="020B0503020204020204" pitchFamily="34" charset="-122"/>
              </a:rPr>
              <a:t>五</a:t>
            </a:r>
            <a:r>
              <a:rPr lang="zh-CN" altLang="en-US" sz="2800" dirty="0" smtClean="0">
                <a:solidFill>
                  <a:srgbClr val="1F4E79"/>
                </a:solidFill>
                <a:latin typeface="微软雅黑" panose="020B0503020204020204" pitchFamily="34" charset="-122"/>
                <a:ea typeface="微软雅黑" panose="020B0503020204020204" pitchFamily="34" charset="-122"/>
              </a:rPr>
              <a:t>、</a:t>
            </a:r>
            <a:r>
              <a:rPr lang="zh-CN" altLang="en-US" sz="2800" dirty="0">
                <a:solidFill>
                  <a:schemeClr val="accent1">
                    <a:lumMod val="50000"/>
                  </a:schemeClr>
                </a:solidFill>
                <a:latin typeface="微软雅黑" panose="020B0503020204020204" pitchFamily="34" charset="-122"/>
                <a:ea typeface="微软雅黑" panose="020B0503020204020204" pitchFamily="34" charset="-122"/>
              </a:rPr>
              <a:t>发善心</a:t>
            </a:r>
          </a:p>
        </p:txBody>
      </p:sp>
      <p:sp>
        <p:nvSpPr>
          <p:cNvPr id="16" name="椭圆 15"/>
          <p:cNvSpPr/>
          <p:nvPr/>
        </p:nvSpPr>
        <p:spPr bwMode="auto">
          <a:xfrm>
            <a:off x="4186555" y="0"/>
            <a:ext cx="1958975" cy="195897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18" name="组合 19"/>
          <p:cNvGrpSpPr/>
          <p:nvPr/>
        </p:nvGrpSpPr>
        <p:grpSpPr bwMode="auto">
          <a:xfrm>
            <a:off x="5244648" y="235131"/>
            <a:ext cx="764267" cy="777010"/>
            <a:chOff x="2175641" y="2449573"/>
            <a:chExt cx="1958854" cy="1958854"/>
          </a:xfrm>
          <a:solidFill>
            <a:srgbClr val="0099FF"/>
          </a:solidFill>
        </p:grpSpPr>
        <p:sp>
          <p:nvSpPr>
            <p:cNvPr id="20" name="椭圆 19"/>
            <p:cNvSpPr/>
            <p:nvPr/>
          </p:nvSpPr>
          <p:spPr>
            <a:xfrm>
              <a:off x="2175641" y="2449573"/>
              <a:ext cx="1958854" cy="1958854"/>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n>
                  <a:solidFill>
                    <a:srgbClr val="1D8FCE"/>
                  </a:solidFill>
                </a:ln>
              </a:endParaRPr>
            </a:p>
          </p:txBody>
        </p:sp>
        <p:pic>
          <p:nvPicPr>
            <p:cNvPr id="21" name="图片 21"/>
            <p:cNvPicPr>
              <a:picLocks noChangeAspect="1"/>
            </p:cNvPicPr>
            <p:nvPr/>
          </p:nvPicPr>
          <p:blipFill>
            <a:blip r:embed="rId4">
              <a:biLevel thresh="50000"/>
              <a:grayscl/>
            </a:blip>
            <a:srcRect/>
            <a:stretch>
              <a:fillRect/>
            </a:stretch>
          </p:blipFill>
          <p:spPr bwMode="auto">
            <a:xfrm>
              <a:off x="2500041" y="2789423"/>
              <a:ext cx="1360854" cy="1360854"/>
            </a:xfrm>
            <a:prstGeom prst="rect">
              <a:avLst/>
            </a:prstGeom>
            <a:grpFill/>
            <a:ln w="9525">
              <a:noFill/>
              <a:miter lim="800000"/>
              <a:headEnd/>
              <a:tailEnd/>
            </a:ln>
          </p:spPr>
        </p:pic>
      </p:grpSp>
      <p:sp>
        <p:nvSpPr>
          <p:cNvPr id="22" name="文本框 18"/>
          <p:cNvSpPr txBox="1">
            <a:spLocks noChangeArrowheads="1"/>
          </p:cNvSpPr>
          <p:nvPr/>
        </p:nvSpPr>
        <p:spPr bwMode="auto">
          <a:xfrm>
            <a:off x="6339657" y="385932"/>
            <a:ext cx="4278313" cy="52228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2800" dirty="0" smtClean="0">
                <a:solidFill>
                  <a:schemeClr val="accent1">
                    <a:lumMod val="50000"/>
                  </a:schemeClr>
                </a:solidFill>
                <a:latin typeface="微软雅黑" panose="020B0503020204020204" pitchFamily="34" charset="-122"/>
                <a:ea typeface="微软雅黑" panose="020B0503020204020204" pitchFamily="34" charset="-122"/>
              </a:rPr>
              <a:t>一、自我反省</a:t>
            </a:r>
          </a:p>
        </p:txBody>
      </p:sp>
      <p:grpSp>
        <p:nvGrpSpPr>
          <p:cNvPr id="23" name="组合 19"/>
          <p:cNvGrpSpPr/>
          <p:nvPr/>
        </p:nvGrpSpPr>
        <p:grpSpPr bwMode="auto">
          <a:xfrm>
            <a:off x="5227231" y="6080990"/>
            <a:ext cx="764267" cy="777010"/>
            <a:chOff x="2175641" y="2449573"/>
            <a:chExt cx="1958854" cy="1958854"/>
          </a:xfrm>
          <a:solidFill>
            <a:srgbClr val="0099FF"/>
          </a:solidFill>
        </p:grpSpPr>
        <p:sp>
          <p:nvSpPr>
            <p:cNvPr id="24" name="椭圆 23"/>
            <p:cNvSpPr/>
            <p:nvPr/>
          </p:nvSpPr>
          <p:spPr>
            <a:xfrm>
              <a:off x="2175641" y="2449573"/>
              <a:ext cx="1958854" cy="1958854"/>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ln>
                  <a:solidFill>
                    <a:srgbClr val="1D8FCE"/>
                  </a:solidFill>
                </a:ln>
              </a:endParaRPr>
            </a:p>
          </p:txBody>
        </p:sp>
        <p:pic>
          <p:nvPicPr>
            <p:cNvPr id="28" name="图片 21"/>
            <p:cNvPicPr>
              <a:picLocks noChangeAspect="1"/>
            </p:cNvPicPr>
            <p:nvPr/>
          </p:nvPicPr>
          <p:blipFill>
            <a:blip r:embed="rId4">
              <a:biLevel thresh="50000"/>
              <a:grayscl/>
            </a:blip>
            <a:srcRect/>
            <a:stretch>
              <a:fillRect/>
            </a:stretch>
          </p:blipFill>
          <p:spPr bwMode="auto">
            <a:xfrm>
              <a:off x="2500041" y="2789423"/>
              <a:ext cx="1360854" cy="1360854"/>
            </a:xfrm>
            <a:prstGeom prst="rect">
              <a:avLst/>
            </a:prstGeom>
            <a:grpFill/>
            <a:ln w="9525">
              <a:noFill/>
              <a:miter lim="800000"/>
              <a:headEnd/>
              <a:tailEnd/>
            </a:ln>
          </p:spPr>
        </p:pic>
      </p:grpSp>
      <p:sp>
        <p:nvSpPr>
          <p:cNvPr id="29" name="文本框 18"/>
          <p:cNvSpPr txBox="1">
            <a:spLocks noChangeArrowheads="1"/>
          </p:cNvSpPr>
          <p:nvPr/>
        </p:nvSpPr>
        <p:spPr bwMode="auto">
          <a:xfrm>
            <a:off x="6352720" y="6103222"/>
            <a:ext cx="4278313" cy="522287"/>
          </a:xfrm>
          <a:prstGeom prst="rect">
            <a:avLst/>
          </a:prstGeom>
          <a:noFill/>
          <a:ln w="9525">
            <a:noFill/>
            <a:miter lim="800000"/>
          </a:ln>
        </p:spPr>
        <p:txBody>
          <a:bodyPr>
            <a:spAutoFit/>
          </a:bodyPr>
          <a:lstStyle/>
          <a:p>
            <a:r>
              <a:rPr lang="zh-CN" altLang="en-US" sz="2800" dirty="0" smtClean="0">
                <a:solidFill>
                  <a:srgbClr val="1F4E79"/>
                </a:solidFill>
                <a:latin typeface="微软雅黑" panose="020B0503020204020204" pitchFamily="34" charset="-122"/>
                <a:ea typeface="微软雅黑" panose="020B0503020204020204" pitchFamily="34" charset="-122"/>
              </a:rPr>
              <a:t>六、</a:t>
            </a:r>
            <a:r>
              <a:rPr lang="zh-CN" altLang="en-US" sz="2800" dirty="0">
                <a:solidFill>
                  <a:schemeClr val="accent1">
                    <a:lumMod val="50000"/>
                  </a:schemeClr>
                </a:solidFill>
                <a:latin typeface="微软雅黑" panose="020B0503020204020204" pitchFamily="34" charset="-122"/>
                <a:ea typeface="微软雅黑" panose="020B0503020204020204" pitchFamily="34" charset="-122"/>
              </a:rPr>
              <a:t>送吉祥</a:t>
            </a:r>
          </a:p>
        </p:txBody>
      </p:sp>
    </p:spTree>
  </p:cSld>
  <p:clrMapOvr>
    <a:overrideClrMapping bg1="lt1" tx1="dk1" bg2="lt2" tx2="dk2" accent1="accent1" accent2="accent2" accent3="accent3" accent4="accent4" accent5="accent5" accent6="accent6" hlink="hlink" folHlink="folHlink"/>
  </p:clrMapOvr>
  <p:transition spd="slow">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图片 7"/>
          <p:cNvPicPr>
            <a:picLocks noChangeAspect="1"/>
          </p:cNvPicPr>
          <p:nvPr/>
        </p:nvPicPr>
        <p:blipFill>
          <a:blip r:embed="rId3"/>
          <a:srcRect t="7220" b="47424"/>
          <a:stretch>
            <a:fillRect/>
          </a:stretch>
        </p:blipFill>
        <p:spPr bwMode="auto">
          <a:xfrm>
            <a:off x="0" y="1828800"/>
            <a:ext cx="12192000" cy="3162300"/>
          </a:xfrm>
          <a:prstGeom prst="rect">
            <a:avLst/>
          </a:prstGeom>
          <a:noFill/>
          <a:ln w="9525">
            <a:noFill/>
            <a:miter lim="800000"/>
            <a:headEnd/>
            <a:tailEnd/>
          </a:ln>
        </p:spPr>
      </p:pic>
      <p:sp>
        <p:nvSpPr>
          <p:cNvPr id="9" name="矩形 8"/>
          <p:cNvSpPr/>
          <p:nvPr/>
        </p:nvSpPr>
        <p:spPr>
          <a:xfrm>
            <a:off x="7399338" y="2376488"/>
            <a:ext cx="4629150" cy="2660650"/>
          </a:xfrm>
          <a:prstGeom prst="rect">
            <a:avLst/>
          </a:prstGeom>
          <a:blipFill dpi="0" rotWithShape="1">
            <a:blip r:embed="rId4" cstate="print">
              <a:alphaModFix amt="6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文本框 18"/>
          <p:cNvSpPr txBox="1">
            <a:spLocks noChangeArrowheads="1"/>
          </p:cNvSpPr>
          <p:nvPr/>
        </p:nvSpPr>
        <p:spPr bwMode="auto">
          <a:xfrm>
            <a:off x="4452938" y="3074988"/>
            <a:ext cx="5291137" cy="708025"/>
          </a:xfrm>
          <a:prstGeom prst="rect">
            <a:avLst/>
          </a:prstGeom>
          <a:noFill/>
          <a:ln w="9525">
            <a:noFill/>
            <a:miter lim="800000"/>
          </a:ln>
        </p:spPr>
        <p:txBody>
          <a:bodyPr>
            <a:spAutoFit/>
          </a:bodyPr>
          <a:lstStyle/>
          <a:p>
            <a:r>
              <a:rPr lang="en-US" altLang="zh-CN" sz="4000" dirty="0">
                <a:solidFill>
                  <a:schemeClr val="bg1"/>
                </a:solidFill>
                <a:latin typeface="微软雅黑" panose="020B0503020204020204" pitchFamily="34" charset="-122"/>
                <a:ea typeface="微软雅黑" panose="020B0503020204020204" pitchFamily="34" charset="-122"/>
              </a:rPr>
              <a:t>1</a:t>
            </a:r>
            <a:r>
              <a:rPr lang="en-US" altLang="zh-CN" sz="4000" dirty="0" smtClean="0">
                <a:solidFill>
                  <a:schemeClr val="bg1"/>
                </a:solidFill>
                <a:latin typeface="微软雅黑" panose="020B0503020204020204" pitchFamily="34" charset="-122"/>
                <a:ea typeface="微软雅黑" panose="020B0503020204020204" pitchFamily="34" charset="-122"/>
              </a:rPr>
              <a:t>.</a:t>
            </a:r>
            <a:r>
              <a:rPr lang="zh-CN" altLang="en-US" sz="4000" dirty="0">
                <a:solidFill>
                  <a:schemeClr val="bg1"/>
                </a:solidFill>
                <a:latin typeface="微软雅黑" panose="020B0503020204020204" pitchFamily="34" charset="-122"/>
                <a:ea typeface="微软雅黑" panose="020B0503020204020204" pitchFamily="34" charset="-122"/>
              </a:rPr>
              <a:t>自我</a:t>
            </a:r>
            <a:r>
              <a:rPr lang="zh-CN" altLang="en-US" sz="4000" dirty="0" smtClean="0">
                <a:solidFill>
                  <a:schemeClr val="bg1"/>
                </a:solidFill>
                <a:latin typeface="微软雅黑" panose="020B0503020204020204" pitchFamily="34" charset="-122"/>
                <a:ea typeface="微软雅黑" panose="020B0503020204020204" pitchFamily="34" charset="-122"/>
              </a:rPr>
              <a:t>反省</a:t>
            </a: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26636" name="图片 21"/>
            <p:cNvPicPr>
              <a:picLocks noChangeAspect="1"/>
            </p:cNvPicPr>
            <p:nvPr/>
          </p:nvPicPr>
          <p:blipFill>
            <a:blip r:embed="rId5">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grpSp>
        <p:nvGrpSpPr>
          <p:cNvPr id="14" name="组合 13"/>
          <p:cNvGrpSpPr/>
          <p:nvPr/>
        </p:nvGrpSpPr>
        <p:grpSpPr bwMode="auto">
          <a:xfrm>
            <a:off x="8121650" y="376238"/>
            <a:ext cx="3248025" cy="588752"/>
            <a:chOff x="5866016" y="544668"/>
            <a:chExt cx="3248367" cy="588350"/>
          </a:xfrm>
        </p:grpSpPr>
        <p:cxnSp>
          <p:nvCxnSpPr>
            <p:cNvPr id="16" name="直接连接符 15"/>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17"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18"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20" name="Picture 14" descr="https://p1.ssl.qhmsg.com/t011b644c69d56733eb.png"/>
          <p:cNvPicPr>
            <a:picLocks noChangeAspect="1" noChangeArrowheads="1"/>
          </p:cNvPicPr>
          <p:nvPr/>
        </p:nvPicPr>
        <p:blipFill>
          <a:blip r:embed="rId6" cstate="print"/>
          <a:srcRect/>
          <a:stretch>
            <a:fillRect/>
          </a:stretch>
        </p:blipFill>
        <p:spPr bwMode="auto">
          <a:xfrm>
            <a:off x="11463654" y="351217"/>
            <a:ext cx="649968" cy="611577"/>
          </a:xfrm>
          <a:prstGeom prst="rect">
            <a:avLst/>
          </a:prstGeom>
          <a:noFill/>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27652" name="Group 7"/>
          <p:cNvGrpSpPr/>
          <p:nvPr/>
        </p:nvGrpSpPr>
        <p:grpSpPr bwMode="auto">
          <a:xfrm>
            <a:off x="203200" y="720725"/>
            <a:ext cx="506413" cy="273050"/>
            <a:chOff x="0" y="0"/>
            <a:chExt cx="1251536" cy="818691"/>
          </a:xfrm>
        </p:grpSpPr>
        <p:sp>
          <p:nvSpPr>
            <p:cNvPr id="27710"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7711"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7712"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75" name="矩形 74"/>
          <p:cNvSpPr/>
          <p:nvPr/>
        </p:nvSpPr>
        <p:spPr>
          <a:xfrm>
            <a:off x="674665" y="647248"/>
            <a:ext cx="1250663" cy="369332"/>
          </a:xfrm>
          <a:prstGeom prst="rect">
            <a:avLst/>
          </a:prstGeom>
        </p:spPr>
        <p:txBody>
          <a:bodyPr wrap="none">
            <a:spAutoFit/>
          </a:bodyPr>
          <a:lstStyle/>
          <a:p>
            <a:pPr>
              <a:defRPr/>
            </a:pPr>
            <a:r>
              <a:rPr lang="en-US" altLang="zh-CN" b="1" dirty="0">
                <a:solidFill>
                  <a:srgbClr val="0070C0"/>
                </a:solidFill>
                <a:latin typeface="微软雅黑" panose="020B0503020204020204" pitchFamily="34" charset="-122"/>
                <a:ea typeface="微软雅黑" panose="020B0503020204020204" pitchFamily="34" charset="-122"/>
              </a:rPr>
              <a:t>1</a:t>
            </a:r>
            <a:r>
              <a:rPr lang="zh-CN" altLang="en-US" b="1" dirty="0">
                <a:solidFill>
                  <a:srgbClr val="0070C0"/>
                </a:solidFill>
                <a:latin typeface="微软雅黑" panose="020B0503020204020204" pitchFamily="34" charset="-122"/>
                <a:ea typeface="微软雅黑" panose="020B0503020204020204" pitchFamily="34" charset="-122"/>
              </a:rPr>
              <a:t>自我反省</a:t>
            </a:r>
          </a:p>
        </p:txBody>
      </p:sp>
      <p:sp>
        <p:nvSpPr>
          <p:cNvPr id="61" name="Text Box 7"/>
          <p:cNvSpPr txBox="1">
            <a:spLocks noChangeArrowheads="1"/>
          </p:cNvSpPr>
          <p:nvPr/>
        </p:nvSpPr>
        <p:spPr bwMode="gray">
          <a:xfrm>
            <a:off x="942975" y="1634806"/>
            <a:ext cx="10473962" cy="3693319"/>
          </a:xfrm>
          <a:prstGeom prst="rect">
            <a:avLst/>
          </a:prstGeom>
          <a:noFill/>
          <a:ln w="9525" algn="ctr">
            <a:noFill/>
            <a:miter lim="800000"/>
          </a:ln>
        </p:spPr>
        <p:txBody>
          <a:bodyPr wrap="square">
            <a:spAutoFit/>
          </a:bodyPr>
          <a:lstStyle/>
          <a:p>
            <a:pPr indent="457200" eaLnBrk="0" hangingPunct="0">
              <a:lnSpc>
                <a:spcPct val="200000"/>
              </a:lnSpc>
            </a:pPr>
            <a:r>
              <a:rPr lang="zh-CN" altLang="en-US" b="1" dirty="0">
                <a:solidFill>
                  <a:srgbClr val="0070C0"/>
                </a:solidFill>
                <a:latin typeface="微软雅黑" panose="020B0503020204020204" pitchFamily="34" charset="-122"/>
                <a:ea typeface="微软雅黑" panose="020B0503020204020204" pitchFamily="34" charset="-122"/>
              </a:rPr>
              <a:t>请大家闭上眼睛，在静静感受音乐的同时沉下心来，思考一些关于自己的问题</a:t>
            </a:r>
            <a:r>
              <a:rPr lang="zh-CN" altLang="en-US" b="1" dirty="0" smtClean="0">
                <a:solidFill>
                  <a:srgbClr val="0070C0"/>
                </a:solidFill>
                <a:latin typeface="微软雅黑" panose="020B0503020204020204" pitchFamily="34" charset="-122"/>
                <a:ea typeface="微软雅黑" panose="020B0503020204020204" pitchFamily="34" charset="-122"/>
              </a:rPr>
              <a:t>，</a:t>
            </a:r>
            <a:endParaRPr lang="en-US" altLang="zh-CN" b="1" dirty="0" smtClean="0">
              <a:solidFill>
                <a:srgbClr val="0070C0"/>
              </a:solidFill>
              <a:latin typeface="微软雅黑" panose="020B0503020204020204" pitchFamily="34" charset="-122"/>
              <a:ea typeface="微软雅黑" panose="020B0503020204020204" pitchFamily="34" charset="-122"/>
            </a:endParaRPr>
          </a:p>
          <a:p>
            <a:r>
              <a:rPr lang="zh-CN" altLang="en-US" b="1" dirty="0" smtClean="0">
                <a:solidFill>
                  <a:srgbClr val="0070C0"/>
                </a:solidFill>
                <a:latin typeface="微软雅黑" panose="020B0503020204020204" pitchFamily="34" charset="-122"/>
                <a:ea typeface="微软雅黑" panose="020B0503020204020204" pitchFamily="34" charset="-122"/>
              </a:rPr>
              <a:t>比如：</a:t>
            </a:r>
            <a:endParaRPr lang="en-US" altLang="zh-CN" b="1" dirty="0" smtClean="0">
              <a:solidFill>
                <a:srgbClr val="0070C0"/>
              </a:solidFill>
              <a:latin typeface="微软雅黑" panose="020B0503020204020204" pitchFamily="34" charset="-122"/>
              <a:ea typeface="微软雅黑" panose="020B0503020204020204" pitchFamily="34" charset="-122"/>
            </a:endParaRPr>
          </a:p>
          <a:p>
            <a:endParaRPr lang="en-US" altLang="zh-CN" b="1" dirty="0" smtClean="0">
              <a:solidFill>
                <a:srgbClr val="0070C0"/>
              </a:solidFill>
              <a:latin typeface="微软雅黑" panose="020B0503020204020204" pitchFamily="34" charset="-122"/>
              <a:ea typeface="微软雅黑" panose="020B0503020204020204" pitchFamily="34" charset="-122"/>
            </a:endParaRPr>
          </a:p>
          <a:p>
            <a:endParaRPr lang="en-US" altLang="zh-CN" b="1" dirty="0" smtClean="0">
              <a:solidFill>
                <a:srgbClr val="0070C0"/>
              </a:solidFill>
              <a:latin typeface="微软雅黑" panose="020B0503020204020204" pitchFamily="34" charset="-122"/>
              <a:ea typeface="微软雅黑" panose="020B0503020204020204" pitchFamily="34" charset="-122"/>
            </a:endParaRPr>
          </a:p>
          <a:p>
            <a:r>
              <a:rPr lang="zh-CN" altLang="en-US" b="1" dirty="0" smtClean="0">
                <a:solidFill>
                  <a:srgbClr val="0070C0"/>
                </a:solidFill>
                <a:latin typeface="微软雅黑" panose="020B0503020204020204" pitchFamily="34" charset="-122"/>
                <a:ea typeface="微软雅黑" panose="020B0503020204020204" pitchFamily="34" charset="-122"/>
              </a:rPr>
              <a:t>我能做到，每一次许诺之后，都能兑现自己的诺言吗？</a:t>
            </a:r>
            <a:endParaRPr lang="en-US" altLang="zh-CN" b="1" dirty="0" smtClean="0">
              <a:solidFill>
                <a:srgbClr val="0070C0"/>
              </a:solidFill>
              <a:latin typeface="微软雅黑" panose="020B0503020204020204" pitchFamily="34" charset="-122"/>
              <a:ea typeface="微软雅黑" panose="020B0503020204020204" pitchFamily="34" charset="-122"/>
            </a:endParaRPr>
          </a:p>
          <a:p>
            <a:endParaRPr lang="en-US" altLang="zh-CN" b="1" dirty="0" smtClean="0">
              <a:solidFill>
                <a:srgbClr val="0070C0"/>
              </a:solidFill>
              <a:latin typeface="微软雅黑" panose="020B0503020204020204" pitchFamily="34" charset="-122"/>
              <a:ea typeface="微软雅黑" panose="020B0503020204020204" pitchFamily="34" charset="-122"/>
            </a:endParaRPr>
          </a:p>
          <a:p>
            <a:r>
              <a:rPr lang="zh-CN" altLang="en-US" b="1" dirty="0" smtClean="0">
                <a:solidFill>
                  <a:srgbClr val="0070C0"/>
                </a:solidFill>
                <a:latin typeface="微软雅黑" panose="020B0503020204020204" pitchFamily="34" charset="-122"/>
                <a:ea typeface="微软雅黑" panose="020B0503020204020204" pitchFamily="34" charset="-122"/>
              </a:rPr>
              <a:t>我能做到，捡到遗失财物，原封不动的归还给失主吗？</a:t>
            </a:r>
            <a:endParaRPr lang="en-US" altLang="zh-CN" b="1" dirty="0" smtClean="0">
              <a:solidFill>
                <a:srgbClr val="0070C0"/>
              </a:solidFill>
              <a:latin typeface="微软雅黑" panose="020B0503020204020204" pitchFamily="34" charset="-122"/>
              <a:ea typeface="微软雅黑" panose="020B0503020204020204" pitchFamily="34" charset="-122"/>
            </a:endParaRPr>
          </a:p>
          <a:p>
            <a:endParaRPr lang="en-US" altLang="zh-CN" b="1" dirty="0" smtClean="0">
              <a:solidFill>
                <a:srgbClr val="0070C0"/>
              </a:solidFill>
              <a:latin typeface="微软雅黑" panose="020B0503020204020204" pitchFamily="34" charset="-122"/>
              <a:ea typeface="微软雅黑" panose="020B0503020204020204" pitchFamily="34" charset="-122"/>
            </a:endParaRPr>
          </a:p>
          <a:p>
            <a:r>
              <a:rPr lang="zh-CN" altLang="en-US" b="1" dirty="0" smtClean="0">
                <a:solidFill>
                  <a:srgbClr val="0070C0"/>
                </a:solidFill>
                <a:latin typeface="微软雅黑" panose="020B0503020204020204" pitchFamily="34" charset="-122"/>
                <a:ea typeface="微软雅黑" panose="020B0503020204020204" pitchFamily="34" charset="-122"/>
              </a:rPr>
              <a:t>我能做到，每一次在图书馆借阅的图书，都按时按期的归还吗？</a:t>
            </a:r>
            <a:endParaRPr lang="en-US" altLang="zh-CN" b="1" dirty="0" smtClean="0">
              <a:solidFill>
                <a:srgbClr val="0070C0"/>
              </a:solidFill>
              <a:latin typeface="微软雅黑" panose="020B0503020204020204" pitchFamily="34" charset="-122"/>
              <a:ea typeface="微软雅黑" panose="020B0503020204020204" pitchFamily="34" charset="-122"/>
            </a:endParaRPr>
          </a:p>
          <a:p>
            <a:endParaRPr lang="en-US" altLang="zh-CN" b="1" dirty="0" smtClean="0">
              <a:solidFill>
                <a:srgbClr val="0070C0"/>
              </a:solidFill>
              <a:latin typeface="微软雅黑" panose="020B0503020204020204" pitchFamily="34" charset="-122"/>
              <a:ea typeface="微软雅黑" panose="020B0503020204020204" pitchFamily="34" charset="-122"/>
            </a:endParaRPr>
          </a:p>
          <a:p>
            <a:r>
              <a:rPr lang="zh-CN" altLang="en-US" b="1" dirty="0" smtClean="0">
                <a:solidFill>
                  <a:srgbClr val="0070C0"/>
                </a:solidFill>
                <a:latin typeface="微软雅黑" panose="020B0503020204020204" pitchFamily="34" charset="-122"/>
                <a:ea typeface="微软雅黑" panose="020B0503020204020204" pitchFamily="34" charset="-122"/>
              </a:rPr>
              <a:t>我能做到，每一次考试，都是自己的真实成绩吗？</a:t>
            </a:r>
            <a:endParaRPr lang="en-US" altLang="zh-CN" b="1" dirty="0" smtClean="0">
              <a:solidFill>
                <a:srgbClr val="0070C0"/>
              </a:solidFill>
              <a:latin typeface="微软雅黑" panose="020B0503020204020204" pitchFamily="34" charset="-122"/>
              <a:ea typeface="微软雅黑" panose="020B0503020204020204" pitchFamily="34" charset="-122"/>
            </a:endParaRPr>
          </a:p>
          <a:p>
            <a:endParaRPr lang="zh-CN" altLang="en-US" b="1" dirty="0" smtClean="0">
              <a:solidFill>
                <a:srgbClr val="0070C0"/>
              </a:solidFill>
              <a:latin typeface="微软雅黑" panose="020B0503020204020204" pitchFamily="34" charset="-122"/>
              <a:ea typeface="微软雅黑" panose="020B0503020204020204" pitchFamily="34" charset="-122"/>
            </a:endParaRPr>
          </a:p>
        </p:txBody>
      </p:sp>
      <p:grpSp>
        <p:nvGrpSpPr>
          <p:cNvPr id="62" name="组合 61"/>
          <p:cNvGrpSpPr/>
          <p:nvPr/>
        </p:nvGrpSpPr>
        <p:grpSpPr bwMode="auto">
          <a:xfrm>
            <a:off x="8121650" y="376238"/>
            <a:ext cx="3248025" cy="588752"/>
            <a:chOff x="5866016" y="544668"/>
            <a:chExt cx="3248367" cy="588350"/>
          </a:xfrm>
        </p:grpSpPr>
        <p:cxnSp>
          <p:nvCxnSpPr>
            <p:cNvPr id="63" name="直接连接符 62"/>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64"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65"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66"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linds(vertical)">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图片 7"/>
          <p:cNvPicPr>
            <a:picLocks noChangeAspect="1"/>
          </p:cNvPicPr>
          <p:nvPr/>
        </p:nvPicPr>
        <p:blipFill>
          <a:blip r:embed="rId3"/>
          <a:srcRect t="7220" b="47424"/>
          <a:stretch>
            <a:fillRect/>
          </a:stretch>
        </p:blipFill>
        <p:spPr bwMode="auto">
          <a:xfrm>
            <a:off x="0" y="1828800"/>
            <a:ext cx="12192000" cy="3162300"/>
          </a:xfrm>
          <a:prstGeom prst="rect">
            <a:avLst/>
          </a:prstGeom>
          <a:noFill/>
          <a:ln w="9525">
            <a:noFill/>
            <a:miter lim="800000"/>
            <a:headEnd/>
            <a:tailEnd/>
          </a:ln>
        </p:spPr>
      </p:pic>
      <p:sp>
        <p:nvSpPr>
          <p:cNvPr id="9" name="矩形 8"/>
          <p:cNvSpPr/>
          <p:nvPr/>
        </p:nvSpPr>
        <p:spPr>
          <a:xfrm>
            <a:off x="7399338" y="2376488"/>
            <a:ext cx="4629150" cy="2660650"/>
          </a:xfrm>
          <a:prstGeom prst="rect">
            <a:avLst/>
          </a:prstGeom>
          <a:blipFill dpi="0" rotWithShape="1">
            <a:blip r:embed="rId4" cstate="print">
              <a:alphaModFix amt="6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文本框 18"/>
          <p:cNvSpPr txBox="1">
            <a:spLocks noChangeArrowheads="1"/>
          </p:cNvSpPr>
          <p:nvPr/>
        </p:nvSpPr>
        <p:spPr bwMode="auto">
          <a:xfrm>
            <a:off x="4452938" y="3074988"/>
            <a:ext cx="6741931" cy="707886"/>
          </a:xfrm>
          <a:prstGeom prst="rect">
            <a:avLst/>
          </a:prstGeom>
          <a:noFill/>
          <a:ln w="9525">
            <a:noFill/>
            <a:miter lim="800000"/>
          </a:ln>
        </p:spPr>
        <p:txBody>
          <a:bodyPr wrap="square">
            <a:spAutoFit/>
          </a:bodyPr>
          <a:lstStyle/>
          <a:p>
            <a:r>
              <a:rPr lang="en-US" altLang="zh-CN" sz="4000" dirty="0">
                <a:solidFill>
                  <a:schemeClr val="bg1"/>
                </a:solidFill>
                <a:latin typeface="微软雅黑" panose="020B0503020204020204" pitchFamily="34" charset="-122"/>
                <a:ea typeface="微软雅黑" panose="020B0503020204020204" pitchFamily="34" charset="-122"/>
              </a:rPr>
              <a:t>2.</a:t>
            </a:r>
            <a:r>
              <a:rPr lang="zh-CN" altLang="en-US" sz="4000" dirty="0">
                <a:solidFill>
                  <a:schemeClr val="bg1"/>
                </a:solidFill>
                <a:latin typeface="微软雅黑" panose="020B0503020204020204" pitchFamily="34" charset="-122"/>
                <a:ea typeface="微软雅黑" panose="020B0503020204020204" pitchFamily="34" charset="-122"/>
              </a:rPr>
              <a:t>唱歌曲</a:t>
            </a:r>
            <a:r>
              <a:rPr lang="en-US" altLang="zh-CN" sz="4000" dirty="0" smtClean="0">
                <a:solidFill>
                  <a:schemeClr val="bg1"/>
                </a:solidFill>
                <a:latin typeface="微软雅黑" panose="020B0503020204020204" pitchFamily="34" charset="-122"/>
                <a:ea typeface="微软雅黑" panose="020B0503020204020204" pitchFamily="34" charset="-122"/>
              </a:rPr>
              <a:t>-《</a:t>
            </a:r>
            <a:r>
              <a:rPr lang="zh-CN" altLang="en-US" sz="4000" dirty="0" smtClean="0">
                <a:solidFill>
                  <a:schemeClr val="bg1"/>
                </a:solidFill>
                <a:latin typeface="微软雅黑" panose="020B0503020204020204" pitchFamily="34" charset="-122"/>
                <a:ea typeface="微软雅黑" panose="020B0503020204020204" pitchFamily="34" charset="-122"/>
              </a:rPr>
              <a:t>诚信之歌</a:t>
            </a:r>
            <a:r>
              <a:rPr lang="en-US" altLang="zh-CN" sz="4000" dirty="0" smtClean="0">
                <a:solidFill>
                  <a:schemeClr val="bg1"/>
                </a:solidFill>
                <a:latin typeface="微软雅黑" panose="020B0503020204020204" pitchFamily="34" charset="-122"/>
                <a:ea typeface="微软雅黑" panose="020B0503020204020204" pitchFamily="34" charset="-122"/>
              </a:rPr>
              <a:t>》</a:t>
            </a: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31756" name="图片 21"/>
            <p:cNvPicPr>
              <a:picLocks noChangeAspect="1"/>
            </p:cNvPicPr>
            <p:nvPr/>
          </p:nvPicPr>
          <p:blipFill>
            <a:blip r:embed="rId5">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28676" name="Group 7"/>
          <p:cNvGrpSpPr/>
          <p:nvPr/>
        </p:nvGrpSpPr>
        <p:grpSpPr bwMode="auto">
          <a:xfrm>
            <a:off x="203200" y="720725"/>
            <a:ext cx="506413" cy="273050"/>
            <a:chOff x="0" y="0"/>
            <a:chExt cx="1251536" cy="818691"/>
          </a:xfrm>
        </p:grpSpPr>
        <p:sp>
          <p:nvSpPr>
            <p:cNvPr id="28742"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8743"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8744"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75" name="矩形 74"/>
          <p:cNvSpPr/>
          <p:nvPr/>
        </p:nvSpPr>
        <p:spPr>
          <a:xfrm>
            <a:off x="674665" y="647248"/>
            <a:ext cx="2512226" cy="369332"/>
          </a:xfrm>
          <a:prstGeom prst="rect">
            <a:avLst/>
          </a:prstGeom>
        </p:spPr>
        <p:txBody>
          <a:bodyPr wrap="none">
            <a:spAutoFit/>
          </a:bodyPr>
          <a:lstStyle/>
          <a:p>
            <a:pPr>
              <a:defRPr/>
            </a:pPr>
            <a:r>
              <a:rPr lang="en-US" altLang="zh-CN" b="1" dirty="0">
                <a:solidFill>
                  <a:srgbClr val="0070C0"/>
                </a:solidFill>
                <a:latin typeface="微软雅黑" panose="020B0503020204020204" pitchFamily="34" charset="-122"/>
                <a:ea typeface="微软雅黑" panose="020B0503020204020204" pitchFamily="34" charset="-122"/>
              </a:rPr>
              <a:t>2</a:t>
            </a:r>
            <a:r>
              <a:rPr lang="zh-CN" altLang="en-US" b="1" dirty="0">
                <a:solidFill>
                  <a:srgbClr val="0070C0"/>
                </a:solidFill>
                <a:latin typeface="微软雅黑" panose="020B0503020204020204" pitchFamily="34" charset="-122"/>
                <a:ea typeface="微软雅黑" panose="020B0503020204020204" pitchFamily="34" charset="-122"/>
              </a:rPr>
              <a:t>唱歌曲</a:t>
            </a:r>
            <a:r>
              <a:rPr lang="en-US"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诚信之歌</a:t>
            </a:r>
            <a:r>
              <a:rPr lang="en-US" altLang="zh-CN" b="1" dirty="0" smtClean="0">
                <a:solidFill>
                  <a:srgbClr val="0070C0"/>
                </a:solidFill>
                <a:latin typeface="微软雅黑" panose="020B0503020204020204" pitchFamily="34" charset="-122"/>
                <a:ea typeface="微软雅黑" panose="020B0503020204020204" pitchFamily="34" charset="-122"/>
              </a:rPr>
              <a:t>》</a:t>
            </a:r>
            <a:endParaRPr lang="zh-CN" altLang="en-US" b="1" dirty="0">
              <a:solidFill>
                <a:srgbClr val="0070C0"/>
              </a:solidFill>
              <a:latin typeface="微软雅黑" panose="020B0503020204020204" pitchFamily="34" charset="-122"/>
              <a:ea typeface="微软雅黑" panose="020B0503020204020204" pitchFamily="34" charset="-122"/>
            </a:endParaRPr>
          </a:p>
        </p:txBody>
      </p:sp>
      <p:sp>
        <p:nvSpPr>
          <p:cNvPr id="80" name="TextBox 18"/>
          <p:cNvSpPr txBox="1">
            <a:spLocks noChangeArrowheads="1"/>
          </p:cNvSpPr>
          <p:nvPr/>
        </p:nvSpPr>
        <p:spPr bwMode="auto">
          <a:xfrm>
            <a:off x="2023642" y="1362892"/>
            <a:ext cx="3332130" cy="45243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285750" indent="-285750">
              <a:defRPr>
                <a:solidFill>
                  <a:schemeClr val="tx1"/>
                </a:solidFill>
                <a:latin typeface="Verdana" panose="020B0604030504040204" pitchFamily="34" charset="0"/>
                <a:ea typeface="微软雅黑" panose="020B0503020204020204" pitchFamily="34" charset="-122"/>
              </a:defRPr>
            </a:lvl1pPr>
            <a:lvl2pPr marL="742950" indent="-285750">
              <a:defRPr>
                <a:solidFill>
                  <a:schemeClr val="tx1"/>
                </a:solidFill>
                <a:latin typeface="Verdana" panose="020B0604030504040204" pitchFamily="34" charset="0"/>
                <a:ea typeface="微软雅黑" panose="020B0503020204020204" pitchFamily="34" charset="-122"/>
              </a:defRPr>
            </a:lvl2pPr>
            <a:lvl3pPr marL="1143000" indent="-228600">
              <a:defRPr>
                <a:solidFill>
                  <a:schemeClr val="tx1"/>
                </a:solidFill>
                <a:latin typeface="Verdana" panose="020B0604030504040204" pitchFamily="34" charset="0"/>
                <a:ea typeface="微软雅黑" panose="020B0503020204020204" pitchFamily="34" charset="-122"/>
              </a:defRPr>
            </a:lvl3pPr>
            <a:lvl4pPr marL="1600200" indent="-228600">
              <a:defRPr>
                <a:solidFill>
                  <a:schemeClr val="tx1"/>
                </a:solidFill>
                <a:latin typeface="Verdana" panose="020B0604030504040204" pitchFamily="34" charset="0"/>
                <a:ea typeface="微软雅黑" panose="020B0503020204020204" pitchFamily="34" charset="-122"/>
              </a:defRPr>
            </a:lvl4pPr>
            <a:lvl5pPr marL="2057400" indent="-228600">
              <a:defRPr>
                <a:solidFill>
                  <a:schemeClr val="tx1"/>
                </a:solidFill>
                <a:latin typeface="Verdana" panose="020B060403050404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Verdana" panose="020B060403050404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Verdana" panose="020B060403050404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Verdana" panose="020B060403050404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Verdana" panose="020B0604030504040204" pitchFamily="34" charset="0"/>
                <a:ea typeface="微软雅黑" panose="020B0503020204020204" pitchFamily="34" charset="-122"/>
              </a:defRPr>
            </a:lvl9pPr>
          </a:lstStyle>
          <a:p>
            <a:r>
              <a:rPr lang="zh-CN" altLang="en-US" dirty="0" smtClean="0">
                <a:solidFill>
                  <a:srgbClr val="0070C0"/>
                </a:solidFill>
                <a:latin typeface="微软雅黑" panose="020B0503020204020204" pitchFamily="34" charset="-122"/>
              </a:rPr>
              <a:t>你在什么地方</a:t>
            </a:r>
          </a:p>
          <a:p>
            <a:r>
              <a:rPr lang="zh-CN" altLang="en-US" dirty="0" smtClean="0">
                <a:solidFill>
                  <a:srgbClr val="0070C0"/>
                </a:solidFill>
                <a:latin typeface="微软雅黑" panose="020B0503020204020204" pitchFamily="34" charset="-122"/>
              </a:rPr>
              <a:t>我充满了向往</a:t>
            </a:r>
          </a:p>
          <a:p>
            <a:r>
              <a:rPr lang="zh-CN" altLang="en-US" dirty="0" smtClean="0">
                <a:solidFill>
                  <a:srgbClr val="0070C0"/>
                </a:solidFill>
                <a:latin typeface="微软雅黑" panose="020B0503020204020204" pitchFamily="34" charset="-122"/>
              </a:rPr>
              <a:t>你在什么地方</a:t>
            </a:r>
          </a:p>
          <a:p>
            <a:r>
              <a:rPr lang="zh-CN" altLang="en-US" dirty="0" smtClean="0">
                <a:solidFill>
                  <a:srgbClr val="0070C0"/>
                </a:solidFill>
                <a:latin typeface="微软雅黑" panose="020B0503020204020204" pitchFamily="34" charset="-122"/>
              </a:rPr>
              <a:t>我走在追寻的路上</a:t>
            </a:r>
          </a:p>
          <a:p>
            <a:r>
              <a:rPr lang="zh-CN" altLang="en-US" dirty="0" smtClean="0">
                <a:solidFill>
                  <a:srgbClr val="0070C0"/>
                </a:solidFill>
                <a:latin typeface="微软雅黑" panose="020B0503020204020204" pitchFamily="34" charset="-122"/>
              </a:rPr>
              <a:t>走过彷徨走过迷惘</a:t>
            </a:r>
          </a:p>
          <a:p>
            <a:r>
              <a:rPr lang="zh-CN" altLang="en-US" dirty="0" smtClean="0">
                <a:solidFill>
                  <a:srgbClr val="0070C0"/>
                </a:solidFill>
                <a:latin typeface="微软雅黑" panose="020B0503020204020204" pitchFamily="34" charset="-122"/>
              </a:rPr>
              <a:t>来到你的身旁</a:t>
            </a:r>
          </a:p>
          <a:p>
            <a:r>
              <a:rPr lang="zh-CN" altLang="en-US" dirty="0" smtClean="0">
                <a:solidFill>
                  <a:srgbClr val="0070C0"/>
                </a:solidFill>
                <a:latin typeface="微软雅黑" panose="020B0503020204020204" pitchFamily="34" charset="-122"/>
              </a:rPr>
              <a:t>你是那洒在窗前的一缕朝阳</a:t>
            </a:r>
          </a:p>
          <a:p>
            <a:r>
              <a:rPr lang="zh-CN" altLang="en-US" dirty="0" smtClean="0">
                <a:solidFill>
                  <a:srgbClr val="0070C0"/>
                </a:solidFill>
                <a:latin typeface="微软雅黑" panose="020B0503020204020204" pitchFamily="34" charset="-122"/>
              </a:rPr>
              <a:t>你是那春天枝头鸟儿的吟唱</a:t>
            </a:r>
          </a:p>
          <a:p>
            <a:r>
              <a:rPr lang="zh-CN" altLang="en-US" dirty="0" smtClean="0">
                <a:solidFill>
                  <a:srgbClr val="0070C0"/>
                </a:solidFill>
                <a:latin typeface="微软雅黑" panose="020B0503020204020204" pitchFamily="34" charset="-122"/>
              </a:rPr>
              <a:t>你是那溢满人间的恒久留香</a:t>
            </a:r>
          </a:p>
          <a:p>
            <a:r>
              <a:rPr lang="zh-CN" altLang="en-US" dirty="0" smtClean="0">
                <a:solidFill>
                  <a:srgbClr val="0070C0"/>
                </a:solidFill>
                <a:latin typeface="微软雅黑" panose="020B0503020204020204" pitchFamily="34" charset="-122"/>
              </a:rPr>
              <a:t>你是映照心灵的光芒</a:t>
            </a:r>
          </a:p>
          <a:p>
            <a:r>
              <a:rPr lang="zh-CN" altLang="en-US" dirty="0" smtClean="0">
                <a:solidFill>
                  <a:srgbClr val="0070C0"/>
                </a:solidFill>
                <a:latin typeface="微软雅黑" panose="020B0503020204020204" pitchFamily="34" charset="-122"/>
              </a:rPr>
              <a:t>是我永不变的信仰</a:t>
            </a:r>
          </a:p>
          <a:p>
            <a:r>
              <a:rPr lang="zh-CN" altLang="en-US" dirty="0" smtClean="0">
                <a:solidFill>
                  <a:srgbClr val="0070C0"/>
                </a:solidFill>
                <a:latin typeface="微软雅黑" panose="020B0503020204020204" pitchFamily="34" charset="-122"/>
              </a:rPr>
              <a:t>诚信的光</a:t>
            </a:r>
            <a:r>
              <a:rPr lang="en-US" altLang="en-US" dirty="0" smtClean="0">
                <a:solidFill>
                  <a:srgbClr val="0070C0"/>
                </a:solidFill>
                <a:latin typeface="微软雅黑" panose="020B0503020204020204" pitchFamily="34" charset="-122"/>
              </a:rPr>
              <a:t>   </a:t>
            </a:r>
            <a:r>
              <a:rPr lang="zh-CN" altLang="en-US" dirty="0" smtClean="0">
                <a:solidFill>
                  <a:srgbClr val="0070C0"/>
                </a:solidFill>
                <a:latin typeface="微软雅黑" panose="020B0503020204020204" pitchFamily="34" charset="-122"/>
              </a:rPr>
              <a:t>伴我年少的奔放</a:t>
            </a:r>
          </a:p>
          <a:p>
            <a:r>
              <a:rPr lang="zh-CN" altLang="en-US" dirty="0" smtClean="0">
                <a:solidFill>
                  <a:srgbClr val="0070C0"/>
                </a:solidFill>
                <a:latin typeface="微软雅黑" panose="020B0503020204020204" pitchFamily="34" charset="-122"/>
              </a:rPr>
              <a:t>诚信的光</a:t>
            </a:r>
            <a:r>
              <a:rPr lang="en-US" altLang="en-US" dirty="0" smtClean="0">
                <a:solidFill>
                  <a:srgbClr val="0070C0"/>
                </a:solidFill>
                <a:latin typeface="微软雅黑" panose="020B0503020204020204" pitchFamily="34" charset="-122"/>
              </a:rPr>
              <a:t>   </a:t>
            </a:r>
            <a:r>
              <a:rPr lang="zh-CN" altLang="en-US" dirty="0" smtClean="0">
                <a:solidFill>
                  <a:srgbClr val="0070C0"/>
                </a:solidFill>
                <a:latin typeface="微软雅黑" panose="020B0503020204020204" pitchFamily="34" charset="-122"/>
              </a:rPr>
              <a:t>伴我青春的成长</a:t>
            </a:r>
          </a:p>
          <a:p>
            <a:r>
              <a:rPr lang="zh-CN" altLang="en-US" dirty="0" smtClean="0">
                <a:solidFill>
                  <a:srgbClr val="0070C0"/>
                </a:solidFill>
                <a:latin typeface="微软雅黑" panose="020B0503020204020204" pitchFamily="34" charset="-122"/>
              </a:rPr>
              <a:t>诚信的光</a:t>
            </a:r>
            <a:r>
              <a:rPr lang="en-US" altLang="en-US" dirty="0" smtClean="0">
                <a:solidFill>
                  <a:srgbClr val="0070C0"/>
                </a:solidFill>
                <a:latin typeface="微软雅黑" panose="020B0503020204020204" pitchFamily="34" charset="-122"/>
              </a:rPr>
              <a:t>   </a:t>
            </a:r>
            <a:r>
              <a:rPr lang="zh-CN" altLang="en-US" dirty="0" smtClean="0">
                <a:solidFill>
                  <a:srgbClr val="0070C0"/>
                </a:solidFill>
                <a:latin typeface="微软雅黑" panose="020B0503020204020204" pitchFamily="34" charset="-122"/>
              </a:rPr>
              <a:t>让我们品质闪亮</a:t>
            </a:r>
          </a:p>
          <a:p>
            <a:r>
              <a:rPr lang="zh-CN" altLang="en-US" dirty="0" smtClean="0">
                <a:solidFill>
                  <a:srgbClr val="0070C0"/>
                </a:solidFill>
                <a:latin typeface="微软雅黑" panose="020B0503020204020204" pitchFamily="34" charset="-122"/>
              </a:rPr>
              <a:t>诚信的光</a:t>
            </a:r>
            <a:r>
              <a:rPr lang="en-US" altLang="en-US" dirty="0" smtClean="0">
                <a:solidFill>
                  <a:srgbClr val="0070C0"/>
                </a:solidFill>
                <a:latin typeface="微软雅黑" panose="020B0503020204020204" pitchFamily="34" charset="-122"/>
              </a:rPr>
              <a:t>   </a:t>
            </a:r>
            <a:r>
              <a:rPr lang="zh-CN" altLang="en-US" dirty="0" smtClean="0">
                <a:solidFill>
                  <a:srgbClr val="0070C0"/>
                </a:solidFill>
                <a:latin typeface="微软雅黑" panose="020B0503020204020204" pitchFamily="34" charset="-122"/>
              </a:rPr>
              <a:t>让理想插上翅膀</a:t>
            </a:r>
          </a:p>
          <a:p>
            <a:endParaRPr lang="en-US" altLang="zh-CN" dirty="0" smtClean="0">
              <a:solidFill>
                <a:srgbClr val="0070C0"/>
              </a:solidFill>
              <a:latin typeface="微软雅黑" panose="020B0503020204020204" pitchFamily="34" charset="-122"/>
            </a:endParaRPr>
          </a:p>
        </p:txBody>
      </p:sp>
      <p:sp>
        <p:nvSpPr>
          <p:cNvPr id="85" name="TextBox 84"/>
          <p:cNvSpPr txBox="1"/>
          <p:nvPr/>
        </p:nvSpPr>
        <p:spPr bwMode="auto">
          <a:xfrm>
            <a:off x="6841787" y="2119873"/>
            <a:ext cx="3227497" cy="2308324"/>
          </a:xfrm>
          <a:prstGeom prst="rect">
            <a:avLst/>
          </a:prstGeom>
          <a:noFill/>
        </p:spPr>
        <p:txBody>
          <a:bodyPr wrap="square">
            <a:spAutoFit/>
          </a:bodyPr>
          <a:lstStyle/>
          <a:p>
            <a:r>
              <a:rPr lang="zh-CN" altLang="en-US" dirty="0" smtClean="0">
                <a:solidFill>
                  <a:srgbClr val="0070C0"/>
                </a:solidFill>
                <a:latin typeface="微软雅黑" panose="020B0503020204020204" pitchFamily="34" charset="-122"/>
                <a:ea typeface="微软雅黑" panose="020B0503020204020204" pitchFamily="34" charset="-122"/>
              </a:rPr>
              <a:t>向着前方 飞翔 飞翔 飞翔</a:t>
            </a:r>
          </a:p>
          <a:p>
            <a:r>
              <a:rPr lang="zh-CN" altLang="en-US" dirty="0" smtClean="0">
                <a:solidFill>
                  <a:srgbClr val="0070C0"/>
                </a:solidFill>
                <a:latin typeface="微软雅黑" panose="020B0503020204020204" pitchFamily="34" charset="-122"/>
                <a:ea typeface="微软雅黑" panose="020B0503020204020204" pitchFamily="34" charset="-122"/>
              </a:rPr>
              <a:t>诚信的光伴我年少的奔放</a:t>
            </a:r>
          </a:p>
          <a:p>
            <a:r>
              <a:rPr lang="zh-CN" altLang="en-US" dirty="0" smtClean="0">
                <a:solidFill>
                  <a:srgbClr val="0070C0"/>
                </a:solidFill>
                <a:latin typeface="微软雅黑" panose="020B0503020204020204" pitchFamily="34" charset="-122"/>
                <a:ea typeface="微软雅黑" panose="020B0503020204020204" pitchFamily="34" charset="-122"/>
              </a:rPr>
              <a:t>诚信的光伴我青春的成长</a:t>
            </a:r>
          </a:p>
          <a:p>
            <a:r>
              <a:rPr lang="zh-CN" altLang="en-US" dirty="0" smtClean="0">
                <a:solidFill>
                  <a:srgbClr val="0070C0"/>
                </a:solidFill>
                <a:latin typeface="微软雅黑" panose="020B0503020204020204" pitchFamily="34" charset="-122"/>
                <a:ea typeface="微软雅黑" panose="020B0503020204020204" pitchFamily="34" charset="-122"/>
              </a:rPr>
              <a:t>诚信的光让我们品质闪亮</a:t>
            </a:r>
          </a:p>
          <a:p>
            <a:r>
              <a:rPr lang="zh-CN" altLang="en-US" dirty="0" smtClean="0">
                <a:solidFill>
                  <a:srgbClr val="0070C0"/>
                </a:solidFill>
                <a:latin typeface="微软雅黑" panose="020B0503020204020204" pitchFamily="34" charset="-122"/>
                <a:ea typeface="微软雅黑" panose="020B0503020204020204" pitchFamily="34" charset="-122"/>
              </a:rPr>
              <a:t>诚信的光让理想插上翅膀</a:t>
            </a:r>
          </a:p>
          <a:p>
            <a:r>
              <a:rPr lang="zh-CN" altLang="en-US" dirty="0" smtClean="0">
                <a:solidFill>
                  <a:srgbClr val="0070C0"/>
                </a:solidFill>
                <a:latin typeface="微软雅黑" panose="020B0503020204020204" pitchFamily="34" charset="-122"/>
                <a:ea typeface="微软雅黑" panose="020B0503020204020204" pitchFamily="34" charset="-122"/>
              </a:rPr>
              <a:t>向着前方飞翔飞翔飞翔</a:t>
            </a:r>
          </a:p>
          <a:p>
            <a:r>
              <a:rPr lang="zh-CN" altLang="en-US" dirty="0" smtClean="0">
                <a:solidFill>
                  <a:srgbClr val="0070C0"/>
                </a:solidFill>
                <a:latin typeface="微软雅黑" panose="020B0503020204020204" pitchFamily="34" charset="-122"/>
                <a:ea typeface="微软雅黑" panose="020B0503020204020204" pitchFamily="34" charset="-122"/>
              </a:rPr>
              <a:t>向着前方 飞翔 飞翔</a:t>
            </a:r>
          </a:p>
          <a:p>
            <a:r>
              <a:rPr lang="zh-CN" altLang="en-US" dirty="0" smtClean="0">
                <a:solidFill>
                  <a:srgbClr val="0070C0"/>
                </a:solidFill>
                <a:latin typeface="微软雅黑" panose="020B0503020204020204" pitchFamily="34" charset="-122"/>
                <a:ea typeface="微软雅黑" panose="020B0503020204020204" pitchFamily="34" charset="-122"/>
              </a:rPr>
              <a:t>飞翔 飞翔</a:t>
            </a:r>
          </a:p>
        </p:txBody>
      </p:sp>
      <p:sp>
        <p:nvSpPr>
          <p:cNvPr id="86" name="椭圆 85"/>
          <p:cNvSpPr/>
          <p:nvPr/>
        </p:nvSpPr>
        <p:spPr bwMode="auto">
          <a:xfrm>
            <a:off x="1489550" y="4118476"/>
            <a:ext cx="217169" cy="216885"/>
          </a:xfrm>
          <a:prstGeom prst="ellipse">
            <a:avLst/>
          </a:prstGeom>
          <a:solidFill>
            <a:srgbClr val="0099FF"/>
          </a:solidFill>
        </p:spPr>
        <p:style>
          <a:lnRef idx="0">
            <a:schemeClr val="dk1"/>
          </a:lnRef>
          <a:fillRef idx="3">
            <a:schemeClr val="dk1"/>
          </a:fillRef>
          <a:effectRef idx="3">
            <a:schemeClr val="dk1"/>
          </a:effectRef>
          <a:fontRef idx="minor">
            <a:schemeClr val="lt1"/>
          </a:fontRef>
        </p:style>
      </p:sp>
      <p:grpSp>
        <p:nvGrpSpPr>
          <p:cNvPr id="88" name="组合 87"/>
          <p:cNvGrpSpPr/>
          <p:nvPr/>
        </p:nvGrpSpPr>
        <p:grpSpPr bwMode="auto">
          <a:xfrm>
            <a:off x="8121650" y="376238"/>
            <a:ext cx="3248025" cy="588752"/>
            <a:chOff x="5866016" y="544668"/>
            <a:chExt cx="3248367" cy="588350"/>
          </a:xfrm>
        </p:grpSpPr>
        <p:cxnSp>
          <p:nvCxnSpPr>
            <p:cNvPr id="89" name="直接连接符 88"/>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90"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91"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92"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med">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直接连接符 86"/>
          <p:cNvCxnSpPr/>
          <p:nvPr/>
        </p:nvCxnSpPr>
        <p:spPr>
          <a:xfrm>
            <a:off x="0" y="1103313"/>
            <a:ext cx="12192000" cy="0"/>
          </a:xfrm>
          <a:prstGeom prst="line">
            <a:avLst/>
          </a:prstGeom>
          <a:ln>
            <a:solidFill>
              <a:srgbClr val="057EC3"/>
            </a:solidFill>
          </a:ln>
        </p:spPr>
        <p:style>
          <a:lnRef idx="1">
            <a:schemeClr val="accent1"/>
          </a:lnRef>
          <a:fillRef idx="0">
            <a:schemeClr val="accent1"/>
          </a:fillRef>
          <a:effectRef idx="0">
            <a:schemeClr val="accent1"/>
          </a:effectRef>
          <a:fontRef idx="minor">
            <a:schemeClr val="tx1"/>
          </a:fontRef>
        </p:style>
      </p:cxnSp>
      <p:grpSp>
        <p:nvGrpSpPr>
          <p:cNvPr id="3" name="Group 7"/>
          <p:cNvGrpSpPr/>
          <p:nvPr/>
        </p:nvGrpSpPr>
        <p:grpSpPr bwMode="auto">
          <a:xfrm>
            <a:off x="203200" y="720725"/>
            <a:ext cx="506413" cy="273050"/>
            <a:chOff x="0" y="0"/>
            <a:chExt cx="1251536" cy="818691"/>
          </a:xfrm>
        </p:grpSpPr>
        <p:sp>
          <p:nvSpPr>
            <p:cNvPr id="27710" name="燕尾形 10"/>
            <p:cNvSpPr>
              <a:spLocks noChangeArrowheads="1"/>
            </p:cNvSpPr>
            <p:nvPr/>
          </p:nvSpPr>
          <p:spPr bwMode="auto">
            <a:xfrm>
              <a:off x="0"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7711" name="燕尾形 11"/>
            <p:cNvSpPr>
              <a:spLocks noChangeArrowheads="1"/>
            </p:cNvSpPr>
            <p:nvPr/>
          </p:nvSpPr>
          <p:spPr bwMode="auto">
            <a:xfrm>
              <a:off x="374036"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sp>
          <p:nvSpPr>
            <p:cNvPr id="27712" name="燕尾形 12"/>
            <p:cNvSpPr>
              <a:spLocks noChangeArrowheads="1"/>
            </p:cNvSpPr>
            <p:nvPr/>
          </p:nvSpPr>
          <p:spPr bwMode="auto">
            <a:xfrm>
              <a:off x="748072" y="0"/>
              <a:ext cx="503464" cy="818691"/>
            </a:xfrm>
            <a:prstGeom prst="chevron">
              <a:avLst>
                <a:gd name="adj" fmla="val 56250"/>
              </a:avLst>
            </a:prstGeom>
            <a:solidFill>
              <a:srgbClr val="057EC3"/>
            </a:solidFill>
            <a:ln w="9525">
              <a:noFill/>
              <a:miter lim="800000"/>
            </a:ln>
          </p:spPr>
          <p:txBody>
            <a:bodyPr anchor="ctr"/>
            <a:lstStyle/>
            <a:p>
              <a:pPr algn="ctr"/>
              <a:endParaRPr lang="zh-CN" altLang="zh-CN">
                <a:latin typeface="宋体" panose="02010600030101010101" pitchFamily="2" charset="-122"/>
                <a:sym typeface="宋体" panose="02010600030101010101" pitchFamily="2" charset="-122"/>
              </a:endParaRPr>
            </a:p>
          </p:txBody>
        </p:sp>
      </p:grpSp>
      <p:sp>
        <p:nvSpPr>
          <p:cNvPr id="75" name="矩形 74"/>
          <p:cNvSpPr/>
          <p:nvPr/>
        </p:nvSpPr>
        <p:spPr>
          <a:xfrm>
            <a:off x="674665" y="647248"/>
            <a:ext cx="2512226" cy="369332"/>
          </a:xfrm>
          <a:prstGeom prst="rect">
            <a:avLst/>
          </a:prstGeom>
        </p:spPr>
        <p:txBody>
          <a:bodyPr wrap="none">
            <a:spAutoFit/>
          </a:bodyPr>
          <a:lstStyle/>
          <a:p>
            <a:pPr>
              <a:defRPr/>
            </a:pPr>
            <a:r>
              <a:rPr lang="en-US" altLang="zh-CN" b="1" dirty="0">
                <a:solidFill>
                  <a:srgbClr val="0070C0"/>
                </a:solidFill>
                <a:latin typeface="微软雅黑" panose="020B0503020204020204" pitchFamily="34" charset="-122"/>
                <a:ea typeface="微软雅黑" panose="020B0503020204020204" pitchFamily="34" charset="-122"/>
              </a:rPr>
              <a:t>2</a:t>
            </a:r>
            <a:r>
              <a:rPr lang="zh-CN" altLang="en-US" b="1" dirty="0">
                <a:solidFill>
                  <a:srgbClr val="0070C0"/>
                </a:solidFill>
                <a:latin typeface="微软雅黑" panose="020B0503020204020204" pitchFamily="34" charset="-122"/>
                <a:ea typeface="微软雅黑" panose="020B0503020204020204" pitchFamily="34" charset="-122"/>
              </a:rPr>
              <a:t>唱歌曲</a:t>
            </a:r>
            <a:r>
              <a:rPr lang="en-US" altLang="zh-CN" b="1" dirty="0" smtClean="0">
                <a:solidFill>
                  <a:srgbClr val="0070C0"/>
                </a:solidFill>
                <a:latin typeface="微软雅黑" panose="020B0503020204020204" pitchFamily="34" charset="-122"/>
                <a:ea typeface="微软雅黑" panose="020B0503020204020204" pitchFamily="34" charset="-122"/>
              </a:rPr>
              <a:t>-《</a:t>
            </a:r>
            <a:r>
              <a:rPr lang="zh-CN" altLang="en-US" b="1" dirty="0" smtClean="0">
                <a:solidFill>
                  <a:srgbClr val="0070C0"/>
                </a:solidFill>
                <a:latin typeface="微软雅黑" panose="020B0503020204020204" pitchFamily="34" charset="-122"/>
                <a:ea typeface="微软雅黑" panose="020B0503020204020204" pitchFamily="34" charset="-122"/>
              </a:rPr>
              <a:t>诚信之歌</a:t>
            </a:r>
            <a:r>
              <a:rPr lang="en-US" altLang="zh-CN" b="1" dirty="0" smtClean="0">
                <a:solidFill>
                  <a:srgbClr val="0070C0"/>
                </a:solidFill>
                <a:latin typeface="微软雅黑" panose="020B0503020204020204" pitchFamily="34" charset="-122"/>
                <a:ea typeface="微软雅黑" panose="020B0503020204020204" pitchFamily="34" charset="-122"/>
              </a:rPr>
              <a:t>》</a:t>
            </a:r>
            <a:endParaRPr lang="zh-CN" altLang="en-US" b="1" dirty="0">
              <a:solidFill>
                <a:srgbClr val="0070C0"/>
              </a:solidFill>
              <a:latin typeface="微软雅黑" panose="020B0503020204020204" pitchFamily="34" charset="-122"/>
              <a:ea typeface="微软雅黑" panose="020B0503020204020204" pitchFamily="34" charset="-122"/>
            </a:endParaRPr>
          </a:p>
        </p:txBody>
      </p:sp>
      <p:sp>
        <p:nvSpPr>
          <p:cNvPr id="61" name="Text Box 7"/>
          <p:cNvSpPr txBox="1">
            <a:spLocks noChangeArrowheads="1"/>
          </p:cNvSpPr>
          <p:nvPr/>
        </p:nvSpPr>
        <p:spPr bwMode="gray">
          <a:xfrm>
            <a:off x="816429" y="1634806"/>
            <a:ext cx="10600508" cy="4154984"/>
          </a:xfrm>
          <a:prstGeom prst="rect">
            <a:avLst/>
          </a:prstGeom>
          <a:noFill/>
          <a:ln w="9525" algn="ctr">
            <a:noFill/>
            <a:miter lim="800000"/>
          </a:ln>
        </p:spPr>
        <p:txBody>
          <a:bodyPr wrap="square">
            <a:spAutoFit/>
          </a:bodyPr>
          <a:lstStyle/>
          <a:p>
            <a:pPr indent="457200" eaLnBrk="0" hangingPunct="0">
              <a:lnSpc>
                <a:spcPct val="200000"/>
              </a:lnSpc>
            </a:pPr>
            <a:r>
              <a:rPr lang="zh-CN" altLang="en-US" b="1" dirty="0" smtClean="0">
                <a:solidFill>
                  <a:srgbClr val="0070C0"/>
                </a:solidFill>
                <a:latin typeface="微软雅黑" panose="020B0503020204020204" pitchFamily="34" charset="-122"/>
                <a:ea typeface="微软雅黑" panose="020B0503020204020204" pitchFamily="34" charset="-122"/>
              </a:rPr>
              <a:t>古人</a:t>
            </a:r>
            <a:r>
              <a:rPr lang="zh-CN" altLang="en-US" b="1" dirty="0">
                <a:solidFill>
                  <a:srgbClr val="0070C0"/>
                </a:solidFill>
                <a:latin typeface="微软雅黑" panose="020B0503020204020204" pitchFamily="34" charset="-122"/>
                <a:ea typeface="微软雅黑" panose="020B0503020204020204" pitchFamily="34" charset="-122"/>
              </a:rPr>
              <a:t>云：“见贤思齐。”就在我们身边，就</a:t>
            </a:r>
            <a:r>
              <a:rPr lang="zh-CN" altLang="en-US" b="1" dirty="0" smtClean="0">
                <a:solidFill>
                  <a:srgbClr val="0070C0"/>
                </a:solidFill>
                <a:latin typeface="微软雅黑" panose="020B0503020204020204" pitchFamily="34" charset="-122"/>
                <a:ea typeface="微软雅黑" panose="020B0503020204020204" pitchFamily="34" charset="-122"/>
              </a:rPr>
              <a:t>有言之有信、一诺千金的</a:t>
            </a:r>
            <a:r>
              <a:rPr lang="zh-CN" altLang="en-US" b="1" dirty="0">
                <a:solidFill>
                  <a:srgbClr val="0070C0"/>
                </a:solidFill>
                <a:latin typeface="微软雅黑" panose="020B0503020204020204" pitchFamily="34" charset="-122"/>
                <a:ea typeface="微软雅黑" panose="020B0503020204020204" pitchFamily="34" charset="-122"/>
              </a:rPr>
              <a:t>道德模范</a:t>
            </a:r>
            <a:r>
              <a:rPr lang="zh-CN" altLang="en-US" b="1" dirty="0" smtClean="0">
                <a:solidFill>
                  <a:srgbClr val="0070C0"/>
                </a:solidFill>
                <a:latin typeface="微软雅黑" panose="020B0503020204020204" pitchFamily="34" charset="-122"/>
                <a:ea typeface="微软雅黑" panose="020B0503020204020204" pitchFamily="34" charset="-122"/>
              </a:rPr>
              <a:t>。</a:t>
            </a:r>
            <a:endParaRPr lang="en-US" altLang="zh-CN" b="1" dirty="0" smtClean="0">
              <a:solidFill>
                <a:srgbClr val="0070C0"/>
              </a:solidFill>
              <a:latin typeface="微软雅黑" panose="020B0503020204020204" pitchFamily="34" charset="-122"/>
              <a:ea typeface="微软雅黑" panose="020B0503020204020204" pitchFamily="34" charset="-122"/>
            </a:endParaRPr>
          </a:p>
          <a:p>
            <a:pPr indent="457200" eaLnBrk="0" hangingPunct="0">
              <a:lnSpc>
                <a:spcPct val="200000"/>
              </a:lnSpc>
            </a:pPr>
            <a:endParaRPr lang="en-US" altLang="zh-CN" b="1" dirty="0" smtClean="0">
              <a:solidFill>
                <a:srgbClr val="0070C0"/>
              </a:solidFill>
              <a:latin typeface="微软雅黑" panose="020B0503020204020204" pitchFamily="34" charset="-122"/>
              <a:ea typeface="微软雅黑" panose="020B0503020204020204" pitchFamily="34" charset="-122"/>
            </a:endParaRPr>
          </a:p>
          <a:p>
            <a:pPr indent="457200" eaLnBrk="0" hangingPunct="0">
              <a:lnSpc>
                <a:spcPct val="200000"/>
              </a:lnSpc>
            </a:pPr>
            <a:r>
              <a:rPr lang="zh-CN" altLang="en-US" sz="4800" b="1" dirty="0" smtClean="0">
                <a:latin typeface="隶书" pitchFamily="49" charset="-122"/>
                <a:ea typeface="隶书" pitchFamily="49" charset="-122"/>
              </a:rPr>
              <a:t>       榜样就在身边   </a:t>
            </a:r>
            <a:endParaRPr lang="en-US" altLang="zh-CN" sz="4800" b="1" dirty="0" smtClean="0">
              <a:latin typeface="隶书" pitchFamily="49" charset="-122"/>
              <a:ea typeface="隶书" pitchFamily="49" charset="-122"/>
            </a:endParaRPr>
          </a:p>
          <a:p>
            <a:pPr indent="457200" eaLnBrk="0" hangingPunct="0">
              <a:lnSpc>
                <a:spcPct val="200000"/>
              </a:lnSpc>
            </a:pPr>
            <a:r>
              <a:rPr lang="en-US" altLang="zh-CN" sz="4800" b="1" dirty="0" smtClean="0">
                <a:latin typeface="隶书" pitchFamily="49" charset="-122"/>
                <a:ea typeface="隶书" pitchFamily="49" charset="-122"/>
              </a:rPr>
              <a:t>       </a:t>
            </a:r>
            <a:r>
              <a:rPr lang="zh-CN" altLang="en-US" sz="4800" b="1" dirty="0" smtClean="0">
                <a:latin typeface="隶书" pitchFamily="49" charset="-122"/>
                <a:ea typeface="隶书" pitchFamily="49" charset="-122"/>
              </a:rPr>
              <a:t>平凡彰显伟大</a:t>
            </a:r>
            <a:endParaRPr lang="en-US" altLang="zh-CN" sz="4800" b="1" dirty="0">
              <a:latin typeface="隶书" pitchFamily="49" charset="-122"/>
              <a:ea typeface="隶书" pitchFamily="49" charset="-122"/>
            </a:endParaRPr>
          </a:p>
        </p:txBody>
      </p:sp>
      <p:grpSp>
        <p:nvGrpSpPr>
          <p:cNvPr id="14" name="组合 13"/>
          <p:cNvGrpSpPr/>
          <p:nvPr/>
        </p:nvGrpSpPr>
        <p:grpSpPr bwMode="auto">
          <a:xfrm>
            <a:off x="8121650" y="376238"/>
            <a:ext cx="3248025" cy="588752"/>
            <a:chOff x="5866016" y="544668"/>
            <a:chExt cx="3248367" cy="588350"/>
          </a:xfrm>
        </p:grpSpPr>
        <p:cxnSp>
          <p:nvCxnSpPr>
            <p:cNvPr id="15" name="直接连接符 14"/>
            <p:cNvCxnSpPr/>
            <p:nvPr/>
          </p:nvCxnSpPr>
          <p:spPr>
            <a:xfrm>
              <a:off x="9114383" y="544668"/>
              <a:ext cx="0" cy="537795"/>
            </a:xfrm>
            <a:prstGeom prst="line">
              <a:avLst/>
            </a:prstGeom>
            <a:ln w="19050">
              <a:solidFill>
                <a:srgbClr val="13428A"/>
              </a:solidFill>
            </a:ln>
          </p:spPr>
          <p:style>
            <a:lnRef idx="1">
              <a:schemeClr val="accent1"/>
            </a:lnRef>
            <a:fillRef idx="0">
              <a:schemeClr val="accent1"/>
            </a:fillRef>
            <a:effectRef idx="0">
              <a:schemeClr val="accent1"/>
            </a:effectRef>
            <a:fontRef idx="minor">
              <a:schemeClr val="tx1"/>
            </a:fontRef>
          </p:style>
        </p:cxnSp>
        <p:sp>
          <p:nvSpPr>
            <p:cNvPr id="16" name="文本框 5"/>
            <p:cNvSpPr txBox="1">
              <a:spLocks noChangeArrowheads="1"/>
            </p:cNvSpPr>
            <p:nvPr/>
          </p:nvSpPr>
          <p:spPr bwMode="auto">
            <a:xfrm>
              <a:off x="5917354" y="559786"/>
              <a:ext cx="3196862" cy="307567"/>
            </a:xfrm>
            <a:prstGeom prst="rect">
              <a:avLst/>
            </a:prstGeom>
            <a:noFill/>
            <a:ln w="9525">
              <a:noFill/>
              <a:miter lim="800000"/>
            </a:ln>
          </p:spPr>
          <p:txBody>
            <a:bodyPr>
              <a:spAutoFit/>
            </a:bodyPr>
            <a:lstStyle/>
            <a:p>
              <a:pPr algn="ctr"/>
              <a:r>
                <a:rPr lang="zh-CN" altLang="en-US" sz="1400" dirty="0">
                  <a:solidFill>
                    <a:srgbClr val="13428A"/>
                  </a:solidFill>
                  <a:latin typeface="Times New Roman" panose="02020603050405020304" pitchFamily="18" charset="0"/>
                  <a:ea typeface="微软雅黑" panose="020B0503020204020204" pitchFamily="34" charset="-122"/>
                </a:rPr>
                <a:t>常德职业技术</a:t>
              </a:r>
              <a:r>
                <a:rPr lang="zh-CN" altLang="en-US" sz="1400" dirty="0" smtClean="0">
                  <a:solidFill>
                    <a:srgbClr val="13428A"/>
                  </a:solidFill>
                  <a:latin typeface="Times New Roman" panose="02020603050405020304" pitchFamily="18" charset="0"/>
                  <a:ea typeface="微软雅黑" panose="020B0503020204020204" pitchFamily="34" charset="-122"/>
                </a:rPr>
                <a:t>学院</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sp>
          <p:nvSpPr>
            <p:cNvPr id="17" name="文本框 6"/>
            <p:cNvSpPr txBox="1">
              <a:spLocks noChangeArrowheads="1"/>
            </p:cNvSpPr>
            <p:nvPr/>
          </p:nvSpPr>
          <p:spPr bwMode="auto">
            <a:xfrm>
              <a:off x="5866016" y="825451"/>
              <a:ext cx="3248200" cy="307567"/>
            </a:xfrm>
            <a:prstGeom prst="rect">
              <a:avLst/>
            </a:prstGeom>
            <a:noFill/>
            <a:ln w="9525">
              <a:noFill/>
              <a:miter lim="800000"/>
            </a:ln>
          </p:spPr>
          <p:txBody>
            <a:bodyPr>
              <a:spAutoFit/>
            </a:bodyPr>
            <a:lstStyle/>
            <a:p>
              <a:pPr algn="ctr"/>
              <a:r>
                <a:rPr lang="en-US" altLang="zh-CN" sz="1400" dirty="0" err="1">
                  <a:solidFill>
                    <a:srgbClr val="13428A"/>
                  </a:solidFill>
                  <a:latin typeface="Times New Roman" panose="02020603050405020304" pitchFamily="18" charset="0"/>
                  <a:ea typeface="微软雅黑" panose="020B0503020204020204" pitchFamily="34" charset="-122"/>
                </a:rPr>
                <a:t>Changde</a:t>
              </a:r>
              <a:r>
                <a:rPr lang="en-US" altLang="zh-CN" sz="1400" dirty="0">
                  <a:solidFill>
                    <a:srgbClr val="13428A"/>
                  </a:solidFill>
                  <a:latin typeface="Times New Roman" panose="02020603050405020304" pitchFamily="18" charset="0"/>
                  <a:ea typeface="微软雅黑" panose="020B0503020204020204" pitchFamily="34" charset="-122"/>
                </a:rPr>
                <a:t> Vocational Technical </a:t>
              </a:r>
              <a:r>
                <a:rPr lang="en-US" altLang="zh-CN" sz="1400" dirty="0" smtClean="0">
                  <a:solidFill>
                    <a:srgbClr val="13428A"/>
                  </a:solidFill>
                  <a:latin typeface="Times New Roman" panose="02020603050405020304" pitchFamily="18" charset="0"/>
                  <a:ea typeface="微软雅黑" panose="020B0503020204020204" pitchFamily="34" charset="-122"/>
                </a:rPr>
                <a:t>College</a:t>
              </a:r>
              <a:endParaRPr lang="zh-CN" altLang="en-US" sz="1400" dirty="0">
                <a:solidFill>
                  <a:srgbClr val="13428A"/>
                </a:solidFill>
                <a:latin typeface="Times New Roman" panose="02020603050405020304" pitchFamily="18" charset="0"/>
                <a:ea typeface="微软雅黑" panose="020B0503020204020204" pitchFamily="34" charset="-122"/>
              </a:endParaRPr>
            </a:p>
          </p:txBody>
        </p:sp>
      </p:grpSp>
      <p:pic>
        <p:nvPicPr>
          <p:cNvPr id="18" name="Picture 14" descr="https://p1.ssl.qhmsg.com/t011b644c69d56733eb.png"/>
          <p:cNvPicPr>
            <a:picLocks noChangeAspect="1" noChangeArrowheads="1"/>
          </p:cNvPicPr>
          <p:nvPr/>
        </p:nvPicPr>
        <p:blipFill>
          <a:blip r:embed="rId3" cstate="print"/>
          <a:srcRect/>
          <a:stretch>
            <a:fillRect/>
          </a:stretch>
        </p:blipFill>
        <p:spPr bwMode="auto">
          <a:xfrm>
            <a:off x="11463654" y="351217"/>
            <a:ext cx="649968" cy="611577"/>
          </a:xfrm>
          <a:prstGeom prst="rect">
            <a:avLst/>
          </a:prstGeom>
          <a:noFill/>
        </p:spPr>
      </p:pic>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blinds(vertical)">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图片 7"/>
          <p:cNvPicPr>
            <a:picLocks noChangeAspect="1"/>
          </p:cNvPicPr>
          <p:nvPr/>
        </p:nvPicPr>
        <p:blipFill>
          <a:blip r:embed="rId3"/>
          <a:srcRect t="7220" b="47424"/>
          <a:stretch>
            <a:fillRect/>
          </a:stretch>
        </p:blipFill>
        <p:spPr bwMode="auto">
          <a:xfrm>
            <a:off x="0" y="1828800"/>
            <a:ext cx="12192000" cy="3162300"/>
          </a:xfrm>
          <a:prstGeom prst="rect">
            <a:avLst/>
          </a:prstGeom>
          <a:noFill/>
          <a:ln w="9525">
            <a:noFill/>
            <a:miter lim="800000"/>
            <a:headEnd/>
            <a:tailEnd/>
          </a:ln>
        </p:spPr>
      </p:pic>
      <p:sp>
        <p:nvSpPr>
          <p:cNvPr id="9" name="矩形 8"/>
          <p:cNvSpPr/>
          <p:nvPr/>
        </p:nvSpPr>
        <p:spPr>
          <a:xfrm>
            <a:off x="7399338" y="2376488"/>
            <a:ext cx="4629150" cy="2660650"/>
          </a:xfrm>
          <a:prstGeom prst="rect">
            <a:avLst/>
          </a:prstGeom>
          <a:blipFill dpi="0" rotWithShape="1">
            <a:blip r:embed="rId4" cstate="print">
              <a:alphaModFix amt="6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文本框 18"/>
          <p:cNvSpPr txBox="1">
            <a:spLocks noChangeArrowheads="1"/>
          </p:cNvSpPr>
          <p:nvPr/>
        </p:nvSpPr>
        <p:spPr bwMode="auto">
          <a:xfrm>
            <a:off x="4452938" y="3074988"/>
            <a:ext cx="6741931" cy="707886"/>
          </a:xfrm>
          <a:prstGeom prst="rect">
            <a:avLst/>
          </a:prstGeom>
          <a:noFill/>
          <a:ln w="9525">
            <a:noFill/>
            <a:miter lim="800000"/>
          </a:ln>
        </p:spPr>
        <p:txBody>
          <a:bodyPr wrap="square">
            <a:spAutoFit/>
          </a:bodyPr>
          <a:lstStyle/>
          <a:p>
            <a:r>
              <a:rPr lang="en-US" altLang="zh-CN" sz="4000" dirty="0" smtClean="0">
                <a:solidFill>
                  <a:schemeClr val="bg1"/>
                </a:solidFill>
                <a:latin typeface="微软雅黑" panose="020B0503020204020204" pitchFamily="34" charset="-122"/>
                <a:ea typeface="微软雅黑" panose="020B0503020204020204" pitchFamily="34" charset="-122"/>
              </a:rPr>
              <a:t>3.</a:t>
            </a:r>
            <a:r>
              <a:rPr lang="zh-CN" altLang="en-US" sz="4000" dirty="0">
                <a:solidFill>
                  <a:schemeClr val="bg1"/>
                </a:solidFill>
                <a:latin typeface="微软雅黑" panose="020B0503020204020204" pitchFamily="34" charset="-122"/>
                <a:ea typeface="微软雅黑" panose="020B0503020204020204" pitchFamily="34" charset="-122"/>
              </a:rPr>
              <a:t>学模范</a:t>
            </a:r>
            <a:r>
              <a:rPr lang="en-US" altLang="zh-CN" sz="4000" dirty="0" smtClean="0">
                <a:solidFill>
                  <a:schemeClr val="bg1"/>
                </a:solidFill>
                <a:latin typeface="微软雅黑" panose="020B0503020204020204" pitchFamily="34" charset="-122"/>
                <a:ea typeface="微软雅黑" panose="020B0503020204020204" pitchFamily="34" charset="-122"/>
              </a:rPr>
              <a:t>-</a:t>
            </a:r>
            <a:r>
              <a:rPr lang="zh-CN" altLang="en-US" sz="4000" dirty="0" smtClean="0">
                <a:solidFill>
                  <a:schemeClr val="bg1"/>
                </a:solidFill>
                <a:latin typeface="微软雅黑" panose="020B0503020204020204" pitchFamily="34" charset="-122"/>
                <a:ea typeface="微软雅黑" panose="020B0503020204020204" pitchFamily="34" charset="-122"/>
              </a:rPr>
              <a:t>陈俊贵</a:t>
            </a:r>
            <a:endParaRPr lang="zh-CN" altLang="en-US" sz="4000" dirty="0">
              <a:solidFill>
                <a:schemeClr val="bg1"/>
              </a:solidFill>
              <a:latin typeface="微软雅黑" panose="020B0503020204020204" pitchFamily="34" charset="-122"/>
              <a:ea typeface="微软雅黑" panose="020B0503020204020204" pitchFamily="34" charset="-122"/>
            </a:endParaRPr>
          </a:p>
        </p:txBody>
      </p:sp>
      <p:grpSp>
        <p:nvGrpSpPr>
          <p:cNvPr id="2" name="组合 19"/>
          <p:cNvGrpSpPr/>
          <p:nvPr/>
        </p:nvGrpSpPr>
        <p:grpSpPr bwMode="auto">
          <a:xfrm>
            <a:off x="2174875" y="2449513"/>
            <a:ext cx="1958975" cy="1958975"/>
            <a:chOff x="2175641" y="2449573"/>
            <a:chExt cx="1958854" cy="1958854"/>
          </a:xfrm>
        </p:grpSpPr>
        <p:sp>
          <p:nvSpPr>
            <p:cNvPr id="21" name="椭圆 20"/>
            <p:cNvSpPr/>
            <p:nvPr/>
          </p:nvSpPr>
          <p:spPr>
            <a:xfrm>
              <a:off x="2175641" y="2449573"/>
              <a:ext cx="1958854" cy="195885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31756" name="图片 21"/>
            <p:cNvPicPr>
              <a:picLocks noChangeAspect="1"/>
            </p:cNvPicPr>
            <p:nvPr/>
          </p:nvPicPr>
          <p:blipFill>
            <a:blip r:embed="rId5">
              <a:biLevel thresh="50000"/>
              <a:grayscl/>
            </a:blip>
            <a:srcRect/>
            <a:stretch>
              <a:fillRect/>
            </a:stretch>
          </p:blipFill>
          <p:spPr bwMode="auto">
            <a:xfrm>
              <a:off x="2500041" y="2789423"/>
              <a:ext cx="1360854" cy="1360854"/>
            </a:xfrm>
            <a:prstGeom prst="rect">
              <a:avLst/>
            </a:prstGeom>
            <a:noFill/>
            <a:ln w="9525">
              <a:noFill/>
              <a:miter lim="800000"/>
              <a:headEnd/>
              <a:tailEnd/>
            </a:ln>
          </p:spPr>
        </p:pic>
      </p:gr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dirty="0">
            <a:solidFill>
              <a:schemeClr val="bg1"/>
            </a:solidFill>
            <a:latin typeface="Times New Roman" panose="02020603050405020304" pitchFamily="18" charset="0"/>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dirty="0">
            <a:solidFill>
              <a:schemeClr val="bg1"/>
            </a:solidFill>
            <a:latin typeface="Times New Roman" panose="02020603050405020304" pitchFamily="18" charset="0"/>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105</TotalTime>
  <Words>1153</Words>
  <Application>WPS 演示</Application>
  <PresentationFormat>自定义</PresentationFormat>
  <Paragraphs>137</Paragraphs>
  <Slides>19</Slides>
  <Notes>18</Notes>
  <HiddenSlides>0</HiddenSlides>
  <MMClips>0</MMClips>
  <ScaleCrop>false</ScaleCrop>
  <HeadingPairs>
    <vt:vector size="4" baseType="variant">
      <vt:variant>
        <vt:lpstr>主题</vt:lpstr>
      </vt:variant>
      <vt:variant>
        <vt:i4>2</vt:i4>
      </vt:variant>
      <vt:variant>
        <vt:lpstr>幻灯片标题</vt:lpstr>
      </vt:variant>
      <vt:variant>
        <vt:i4>19</vt:i4>
      </vt:variant>
    </vt:vector>
  </HeadingPairs>
  <TitlesOfParts>
    <vt:vector size="21" baseType="lpstr">
      <vt:lpstr>Office 主题</vt:lpstr>
      <vt:lpstr>1_Office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Administrator</cp:lastModifiedBy>
  <cp:revision>976</cp:revision>
  <dcterms:created xsi:type="dcterms:W3CDTF">2014-02-03T11:00:00Z</dcterms:created>
  <dcterms:modified xsi:type="dcterms:W3CDTF">2018-06-25T08:03:21Z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