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330" r:id="rId4"/>
    <p:sldId id="342" r:id="rId5"/>
    <p:sldId id="335" r:id="rId6"/>
    <p:sldId id="336" r:id="rId7"/>
    <p:sldId id="313" r:id="rId9"/>
    <p:sldId id="339" r:id="rId10"/>
    <p:sldId id="296" r:id="rId11"/>
    <p:sldId id="341" r:id="rId12"/>
    <p:sldId id="334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696"/>
    <p:restoredTop sz="94660"/>
  </p:normalViewPr>
  <p:slideViewPr>
    <p:cSldViewPr snapToGrid="0" showGuides="1">
      <p:cViewPr varScale="1">
        <p:scale>
          <a:sx n="67" d="100"/>
          <a:sy n="67" d="100"/>
        </p:scale>
        <p:origin x="884" y="56"/>
      </p:cViewPr>
      <p:guideLst>
        <p:guide orient="horz" pos="2139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3B18630E-1F20-49AC-AEDD-4F4A6A999A6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3ABFA4F4-87FF-4076-9890-806924BC70E8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file:///C:\Users\1V994W2\Documents\Tencent%20Files\574576071\FileRecv\&#25340;&#35013;&#32032;&#26448;\forright\\19\subject_holdleft_104,114,152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38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9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8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7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6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9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8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7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8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bg>
      <p:bgPr>
        <a:solidFill>
          <a:srgbClr val="2B2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sz="quarter" idx="13"/>
          </p:nvPr>
        </p:nvSpPr>
        <p:spPr>
          <a:xfrm>
            <a:off x="1836870" y="1325081"/>
            <a:ext cx="2043322" cy="2199080"/>
          </a:xfrm>
          <a:prstGeom prst="rect">
            <a:avLst/>
          </a:prstGeom>
        </p:spPr>
        <p:txBody>
          <a:bodyPr vert="horz" wrap="square" lIns="95051" tIns="47526" rIns="95051" bIns="47526" numCol="1" anchor="t" anchorCtr="0" compatLnSpc="1"/>
          <a:lstStyle/>
          <a:p>
            <a:pPr marL="236855" marR="0" lvl="0" indent="-236855" algn="l" defTabSz="949325" rtl="0" eaLnBrk="0" fontAlgn="base" latinLnBrk="0" hangingPunct="0">
              <a:lnSpc>
                <a:spcPct val="90000"/>
              </a:lnSpc>
              <a:spcBef>
                <a:spcPts val="104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kumimoji="0" sz="2900" b="0" i="0" u="none" strike="noStrike" kern="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pic" sz="quarter" idx="14"/>
          </p:nvPr>
        </p:nvSpPr>
        <p:spPr>
          <a:xfrm>
            <a:off x="5006379" y="1325081"/>
            <a:ext cx="2043321" cy="2199080"/>
          </a:xfrm>
          <a:prstGeom prst="rect">
            <a:avLst/>
          </a:prstGeom>
        </p:spPr>
        <p:txBody>
          <a:bodyPr vert="horz" wrap="square" lIns="95051" tIns="47526" rIns="95051" bIns="47526" numCol="1" anchor="t" anchorCtr="0" compatLnSpc="1"/>
          <a:lstStyle/>
          <a:p>
            <a:pPr marL="236855" marR="0" lvl="0" indent="-236855" algn="l" defTabSz="949325" rtl="0" eaLnBrk="0" fontAlgn="base" latinLnBrk="0" hangingPunct="0">
              <a:lnSpc>
                <a:spcPct val="90000"/>
              </a:lnSpc>
              <a:spcBef>
                <a:spcPts val="104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kumimoji="0" sz="2900" b="0" i="0" u="none" strike="noStrike" kern="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pic" sz="quarter" idx="15"/>
          </p:nvPr>
        </p:nvSpPr>
        <p:spPr>
          <a:xfrm>
            <a:off x="8175888" y="1325081"/>
            <a:ext cx="2043322" cy="2199080"/>
          </a:xfrm>
          <a:prstGeom prst="rect">
            <a:avLst/>
          </a:prstGeom>
        </p:spPr>
        <p:txBody>
          <a:bodyPr vert="horz" wrap="square" lIns="95051" tIns="47526" rIns="95051" bIns="47526" numCol="1" anchor="t" anchorCtr="0" compatLnSpc="1"/>
          <a:lstStyle/>
          <a:p>
            <a:pPr marL="236855" marR="0" lvl="0" indent="-236855" algn="l" defTabSz="949325" rtl="0" eaLnBrk="0" fontAlgn="base" latinLnBrk="0" hangingPunct="0">
              <a:lnSpc>
                <a:spcPct val="90000"/>
              </a:lnSpc>
              <a:spcBef>
                <a:spcPts val="104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kumimoji="0" sz="2900" b="0" i="0" u="none" strike="noStrike" kern="0" cap="none" spc="0" normalizeH="0" baseline="0" noProof="0">
              <a:ln>
                <a:noFill/>
              </a:ln>
              <a:solidFill>
                <a:srgbClr val="E5D4C2"/>
              </a:solidFill>
              <a:effectLst/>
              <a:uLnTx/>
              <a:uFillTx/>
              <a:latin typeface="微软雅黑" panose="020B0503020204020204" pitchFamily="34" charset="-122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5" name="Shape 22"/>
          <p:cNvSpPr>
            <a:spLocks noGrp="1"/>
          </p:cNvSpPr>
          <p:nvPr>
            <p:ph type="sldNum" sz="quarter" idx="4"/>
          </p:nvPr>
        </p:nvSpPr>
        <p:spPr>
          <a:xfrm>
            <a:off x="8447088" y="6223000"/>
            <a:ext cx="290513" cy="268288"/>
          </a:xfrm>
          <a:prstGeom prst="rect">
            <a:avLst/>
          </a:prstGeom>
          <a:ln w="12700">
            <a:miter lim="400000"/>
          </a:ln>
        </p:spPr>
        <p:txBody>
          <a:bodyPr vert="horz" wrap="none" lIns="47525" tIns="47526" rIns="47525" bIns="47526" rtlCol="0" anchor="ctr">
            <a:spAutoFit/>
          </a:bodyPr>
          <a:p>
            <a:pPr algn="r" fontAlgn="auto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900227" y="3969544"/>
            <a:ext cx="5148153" cy="519589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850064" y="2888456"/>
            <a:ext cx="5202236" cy="1026003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0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Font typeface="Arial" panose="020B0604020202020204" pitchFamily="34" charset="0"/>
              <a:buNone/>
              <a:defRPr sz="72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69233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7126514" y="3744683"/>
            <a:ext cx="4837551" cy="785632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342900" marR="0" indent="-3429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24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907530" y="2254566"/>
            <a:ext cx="5055870" cy="1351915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8876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69233"/>
            <a:ext cx="720090" cy="58876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69233"/>
            <a:ext cx="720090" cy="5887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533275"/>
            <a:ext cx="1620202" cy="13247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533275"/>
            <a:ext cx="1620202" cy="13247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34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F70CA5FC-07A4-46F0-B725-F2AC4A9B268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3DEDCCE-8B14-4D2A-932D-23FBC33593E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image" Target="../media/image8.jpeg"/><Relationship Id="rId7" Type="http://schemas.openxmlformats.org/officeDocument/2006/relationships/tags" Target="../tags/tag149.xml"/><Relationship Id="rId6" Type="http://schemas.openxmlformats.org/officeDocument/2006/relationships/image" Target="../media/image7.jpeg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7" Type="http://schemas.openxmlformats.org/officeDocument/2006/relationships/slideLayout" Target="../slideLayouts/slideLayout19.xml"/><Relationship Id="rId26" Type="http://schemas.openxmlformats.org/officeDocument/2006/relationships/tags" Target="../tags/tag162.xml"/><Relationship Id="rId25" Type="http://schemas.openxmlformats.org/officeDocument/2006/relationships/image" Target="../media/image13.jpeg"/><Relationship Id="rId24" Type="http://schemas.openxmlformats.org/officeDocument/2006/relationships/tags" Target="../tags/tag161.xml"/><Relationship Id="rId23" Type="http://schemas.openxmlformats.org/officeDocument/2006/relationships/image" Target="../media/image12.jpeg"/><Relationship Id="rId22" Type="http://schemas.openxmlformats.org/officeDocument/2006/relationships/tags" Target="../tags/tag160.xml"/><Relationship Id="rId21" Type="http://schemas.openxmlformats.org/officeDocument/2006/relationships/image" Target="../media/image11.jpeg"/><Relationship Id="rId20" Type="http://schemas.openxmlformats.org/officeDocument/2006/relationships/tags" Target="../tags/tag159.xml"/><Relationship Id="rId2" Type="http://schemas.openxmlformats.org/officeDocument/2006/relationships/tags" Target="../tags/tag145.xml"/><Relationship Id="rId19" Type="http://schemas.openxmlformats.org/officeDocument/2006/relationships/tags" Target="../tags/tag158.xml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tags" Target="../tags/tag155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image" Target="../media/image10.jpeg"/><Relationship Id="rId11" Type="http://schemas.openxmlformats.org/officeDocument/2006/relationships/tags" Target="../tags/tag151.xml"/><Relationship Id="rId10" Type="http://schemas.openxmlformats.org/officeDocument/2006/relationships/image" Target="../media/image9.jpeg"/><Relationship Id="rId1" Type="http://schemas.openxmlformats.org/officeDocument/2006/relationships/tags" Target="../tags/tag1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5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4.xml"/><Relationship Id="rId14" Type="http://schemas.openxmlformats.org/officeDocument/2006/relationships/slideLayout" Target="../slideLayouts/slideLayout19.xml"/><Relationship Id="rId13" Type="http://schemas.openxmlformats.org/officeDocument/2006/relationships/tags" Target="../tags/tag170.xml"/><Relationship Id="rId12" Type="http://schemas.openxmlformats.org/officeDocument/2006/relationships/image" Target="../media/image14.png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6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72.xml"/><Relationship Id="rId3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9.xml"/><Relationship Id="rId15" Type="http://schemas.openxmlformats.org/officeDocument/2006/relationships/tags" Target="../tags/tag176.xml"/><Relationship Id="rId14" Type="http://schemas.openxmlformats.org/officeDocument/2006/relationships/image" Target="../media/image19.png"/><Relationship Id="rId13" Type="http://schemas.openxmlformats.org/officeDocument/2006/relationships/image" Target="../media/image18.GIF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tags" Target="../tags/tag17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image" Target="../media/image23.png"/><Relationship Id="rId7" Type="http://schemas.openxmlformats.org/officeDocument/2006/relationships/tags" Target="../tags/tag180.xml"/><Relationship Id="rId6" Type="http://schemas.openxmlformats.org/officeDocument/2006/relationships/image" Target="../media/image22.png"/><Relationship Id="rId5" Type="http://schemas.openxmlformats.org/officeDocument/2006/relationships/tags" Target="../tags/tag179.xml"/><Relationship Id="rId4" Type="http://schemas.openxmlformats.org/officeDocument/2006/relationships/image" Target="../media/image21.png"/><Relationship Id="rId3" Type="http://schemas.openxmlformats.org/officeDocument/2006/relationships/tags" Target="../tags/tag178.xml"/><Relationship Id="rId2" Type="http://schemas.openxmlformats.org/officeDocument/2006/relationships/image" Target="../media/image20.emf"/><Relationship Id="rId15" Type="http://schemas.openxmlformats.org/officeDocument/2006/relationships/slideLayout" Target="../slideLayouts/slideLayout6.xml"/><Relationship Id="rId14" Type="http://schemas.openxmlformats.org/officeDocument/2006/relationships/image" Target="file:///C:\Users\1V994W2\PycharmProjects\PPT_Background_Generation/pic_temp/0_pic_quater_right_down.png" TargetMode="External"/><Relationship Id="rId13" Type="http://schemas.openxmlformats.org/officeDocument/2006/relationships/image" Target="../media/image2.png"/><Relationship Id="rId12" Type="http://schemas.openxmlformats.org/officeDocument/2006/relationships/tags" Target="../tags/tag182.xml"/><Relationship Id="rId11" Type="http://schemas.openxmlformats.org/officeDocument/2006/relationships/image" Target="file:///C:\Users\1V994W2\PycharmProjects\PPT_Background_Generation/pic_temp/1_pic_quater_left_down.png" TargetMode="External"/><Relationship Id="rId10" Type="http://schemas.openxmlformats.org/officeDocument/2006/relationships/image" Target="../media/image3.png"/><Relationship Id="rId1" Type="http://schemas.openxmlformats.org/officeDocument/2006/relationships/tags" Target="../tags/tag17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3" Type="http://schemas.openxmlformats.org/officeDocument/2006/relationships/slideLayout" Target="../slideLayouts/slideLayout19.xml"/><Relationship Id="rId52" Type="http://schemas.openxmlformats.org/officeDocument/2006/relationships/tags" Target="../tags/tag232.xml"/><Relationship Id="rId51" Type="http://schemas.openxmlformats.org/officeDocument/2006/relationships/image" Target="../media/image25.jpeg"/><Relationship Id="rId50" Type="http://schemas.openxmlformats.org/officeDocument/2006/relationships/tags" Target="../tags/tag231.xml"/><Relationship Id="rId5" Type="http://schemas.openxmlformats.org/officeDocument/2006/relationships/tags" Target="../tags/tag187.xml"/><Relationship Id="rId49" Type="http://schemas.openxmlformats.org/officeDocument/2006/relationships/tags" Target="../tags/tag230.xml"/><Relationship Id="rId48" Type="http://schemas.openxmlformats.org/officeDocument/2006/relationships/tags" Target="../tags/tag229.xml"/><Relationship Id="rId47" Type="http://schemas.openxmlformats.org/officeDocument/2006/relationships/tags" Target="../tags/tag228.xml"/><Relationship Id="rId46" Type="http://schemas.openxmlformats.org/officeDocument/2006/relationships/tags" Target="../tags/tag227.xml"/><Relationship Id="rId45" Type="http://schemas.openxmlformats.org/officeDocument/2006/relationships/tags" Target="../tags/tag226.xml"/><Relationship Id="rId44" Type="http://schemas.openxmlformats.org/officeDocument/2006/relationships/tags" Target="../tags/tag225.xml"/><Relationship Id="rId43" Type="http://schemas.openxmlformats.org/officeDocument/2006/relationships/tags" Target="../tags/tag224.xml"/><Relationship Id="rId42" Type="http://schemas.openxmlformats.org/officeDocument/2006/relationships/tags" Target="../tags/tag223.xml"/><Relationship Id="rId41" Type="http://schemas.openxmlformats.org/officeDocument/2006/relationships/tags" Target="../tags/tag222.xml"/><Relationship Id="rId40" Type="http://schemas.openxmlformats.org/officeDocument/2006/relationships/tags" Target="../tags/tag221.xml"/><Relationship Id="rId4" Type="http://schemas.openxmlformats.org/officeDocument/2006/relationships/tags" Target="../tags/tag186.xml"/><Relationship Id="rId39" Type="http://schemas.openxmlformats.org/officeDocument/2006/relationships/tags" Target="../tags/tag220.xml"/><Relationship Id="rId38" Type="http://schemas.openxmlformats.org/officeDocument/2006/relationships/tags" Target="../tags/tag219.xml"/><Relationship Id="rId37" Type="http://schemas.openxmlformats.org/officeDocument/2006/relationships/tags" Target="../tags/tag218.xml"/><Relationship Id="rId36" Type="http://schemas.openxmlformats.org/officeDocument/2006/relationships/tags" Target="../tags/tag217.xml"/><Relationship Id="rId35" Type="http://schemas.openxmlformats.org/officeDocument/2006/relationships/image" Target="../media/image24.png"/><Relationship Id="rId34" Type="http://schemas.openxmlformats.org/officeDocument/2006/relationships/tags" Target="../tags/tag216.xml"/><Relationship Id="rId33" Type="http://schemas.openxmlformats.org/officeDocument/2006/relationships/tags" Target="../tags/tag215.xml"/><Relationship Id="rId32" Type="http://schemas.openxmlformats.org/officeDocument/2006/relationships/tags" Target="../tags/tag214.xml"/><Relationship Id="rId31" Type="http://schemas.openxmlformats.org/officeDocument/2006/relationships/tags" Target="../tags/tag213.xml"/><Relationship Id="rId30" Type="http://schemas.openxmlformats.org/officeDocument/2006/relationships/tags" Target="../tags/tag212.xml"/><Relationship Id="rId3" Type="http://schemas.openxmlformats.org/officeDocument/2006/relationships/tags" Target="../tags/tag185.xml"/><Relationship Id="rId29" Type="http://schemas.openxmlformats.org/officeDocument/2006/relationships/tags" Target="../tags/tag211.xml"/><Relationship Id="rId28" Type="http://schemas.openxmlformats.org/officeDocument/2006/relationships/tags" Target="../tags/tag210.xml"/><Relationship Id="rId27" Type="http://schemas.openxmlformats.org/officeDocument/2006/relationships/tags" Target="../tags/tag209.xml"/><Relationship Id="rId26" Type="http://schemas.openxmlformats.org/officeDocument/2006/relationships/tags" Target="../tags/tag208.xml"/><Relationship Id="rId25" Type="http://schemas.openxmlformats.org/officeDocument/2006/relationships/tags" Target="../tags/tag207.xml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tags" Target="../tags/tag184.xml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file:///C:\Users\1V994W2\PycharmProjects\PPT_Background_Generation/pic_temp/0_pic_quater_right_down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34.xml"/><Relationship Id="rId5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33.xml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7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6.xml"/><Relationship Id="rId15" Type="http://schemas.openxmlformats.org/officeDocument/2006/relationships/slideLayout" Target="../slideLayouts/slideLayout19.xml"/><Relationship Id="rId14" Type="http://schemas.openxmlformats.org/officeDocument/2006/relationships/tags" Target="../tags/tag241.xml"/><Relationship Id="rId13" Type="http://schemas.openxmlformats.org/officeDocument/2006/relationships/image" Target="../media/image28.png"/><Relationship Id="rId12" Type="http://schemas.openxmlformats.org/officeDocument/2006/relationships/tags" Target="../tags/tag240.xml"/><Relationship Id="rId11" Type="http://schemas.microsoft.com/office/2007/relationships/media" Target="../media/media1.mp4"/><Relationship Id="rId10" Type="http://schemas.openxmlformats.org/officeDocument/2006/relationships/video" Target="../media/media1.mp4"/><Relationship Id="rId1" Type="http://schemas.openxmlformats.org/officeDocument/2006/relationships/tags" Target="../tags/tag2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00228" y="2437447"/>
            <a:ext cx="1520190" cy="5067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ctr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5"/>
          <p:cNvSpPr txBox="1"/>
          <p:nvPr>
            <p:custDataLst>
              <p:tags r:id="rId2"/>
            </p:custDataLst>
          </p:nvPr>
        </p:nvSpPr>
        <p:spPr>
          <a:xfrm>
            <a:off x="7022148" y="2481262"/>
            <a:ext cx="1276350" cy="4191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800" b="1" spc="2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endParaRPr lang="en-US" altLang="zh-CN" sz="2800" b="1" spc="20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3"/>
            </p:custDataLst>
          </p:nvPr>
        </p:nvSpPr>
        <p:spPr>
          <a:xfrm>
            <a:off x="6100445" y="2888615"/>
            <a:ext cx="6092190" cy="1016000"/>
          </a:xfrm>
        </p:spPr>
        <p:txBody>
          <a:bodyPr>
            <a:normAutofit/>
          </a:bodyPr>
          <a:lstStyle/>
          <a:p>
            <a:r>
              <a:rPr lang="zh-CN" altLang="en-US" sz="4445">
                <a:sym typeface="+mn-ea"/>
              </a:rPr>
              <a:t>立程智能科技（深圳）</a:t>
            </a:r>
            <a:endParaRPr lang="zh-CN" altLang="en-US" sz="4445" dirty="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任意多边形: 形状 32"/>
          <p:cNvSpPr/>
          <p:nvPr>
            <p:custDataLst>
              <p:tags r:id="rId1"/>
            </p:custDataLst>
          </p:nvPr>
        </p:nvSpPr>
        <p:spPr>
          <a:xfrm>
            <a:off x="0" y="0"/>
            <a:ext cx="2977681" cy="6858000"/>
          </a:xfrm>
          <a:custGeom>
            <a:avLst/>
            <a:gdLst>
              <a:gd name="connsiteX0" fmla="*/ 0 w 2977681"/>
              <a:gd name="connsiteY0" fmla="*/ 0 h 6858000"/>
              <a:gd name="connsiteX1" fmla="*/ 1083627 w 2977681"/>
              <a:gd name="connsiteY1" fmla="*/ 0 h 6858000"/>
              <a:gd name="connsiteX2" fmla="*/ 1201559 w 2977681"/>
              <a:gd name="connsiteY2" fmla="*/ 67740 h 6858000"/>
              <a:gd name="connsiteX3" fmla="*/ 2977681 w 2977681"/>
              <a:gd name="connsiteY3" fmla="*/ 3356520 h 6858000"/>
              <a:gd name="connsiteX4" fmla="*/ 928194 w 2977681"/>
              <a:gd name="connsiteY4" fmla="*/ 6802320 h 6858000"/>
              <a:gd name="connsiteX5" fmla="*/ 808077 w 2977681"/>
              <a:gd name="connsiteY5" fmla="*/ 6858000 h 6858000"/>
              <a:gd name="connsiteX6" fmla="*/ 0 w 297768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7681" h="6858000">
                <a:moveTo>
                  <a:pt x="0" y="0"/>
                </a:moveTo>
                <a:lnTo>
                  <a:pt x="1083627" y="0"/>
                </a:lnTo>
                <a:lnTo>
                  <a:pt x="1201559" y="67740"/>
                </a:lnTo>
                <a:cubicBezTo>
                  <a:pt x="2266386" y="742193"/>
                  <a:pt x="2977681" y="1962767"/>
                  <a:pt x="2977681" y="3356520"/>
                </a:cubicBezTo>
                <a:cubicBezTo>
                  <a:pt x="2977681" y="4866420"/>
                  <a:pt x="2142897" y="6173074"/>
                  <a:pt x="928194" y="6802320"/>
                </a:cubicBezTo>
                <a:lnTo>
                  <a:pt x="80807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CFCF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15"/>
          <p:cNvSpPr txBox="1"/>
          <p:nvPr>
            <p:custDataLst>
              <p:tags r:id="rId2"/>
            </p:custDataLst>
          </p:nvPr>
        </p:nvSpPr>
        <p:spPr>
          <a:xfrm>
            <a:off x="7644490" y="1558553"/>
            <a:ext cx="3785511" cy="1133710"/>
          </a:xfrm>
          <a:prstGeom prst="rect">
            <a:avLst/>
          </a:prstGeom>
          <a:noFill/>
          <a:ln>
            <a:noFill/>
          </a:ln>
        </p:spPr>
        <p:txBody>
          <a:bodyPr wrap="square" lIns="101600" tIns="38100" rIns="63500" bIns="3810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zh-CN" altLang="en-US" sz="32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企业文化墙</a:t>
            </a:r>
            <a:endParaRPr lang="zh-CN" altLang="en-US" sz="3200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61605" y="3016980"/>
            <a:ext cx="4068396" cy="24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6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人之所以能，是相信能。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6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人的能力是有限的，人的努力是无限的。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16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不为失败找理由，只为成功找方法。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2079046" y="1142497"/>
            <a:ext cx="4474894" cy="4474894"/>
          </a:xfrm>
          <a:prstGeom prst="ellipse">
            <a:avLst/>
          </a:prstGeom>
          <a:pattFill prst="pct10">
            <a:fgClr>
              <a:srgbClr val="000000">
                <a:lumMod val="65000"/>
                <a:lumOff val="35000"/>
              </a:srgbClr>
            </a:fgClr>
            <a:bgClr>
              <a:sysClr val="window" lastClr="FFFFFF"/>
            </a:bgClr>
          </a:patt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PA-图片 3" descr="C:\Users\Hello\Desktop\46e977f828e60d2e86b5379cdbb5f14.jpg46e977f828e60d2e86b5379cdbb5f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6667" r="16667"/>
          <a:stretch>
            <a:fillRect/>
          </a:stretch>
        </p:blipFill>
        <p:spPr>
          <a:xfrm>
            <a:off x="1819465" y="982716"/>
            <a:ext cx="4474876" cy="4474911"/>
          </a:xfrm>
          <a:prstGeom prst="ellipse">
            <a:avLst/>
          </a:prstGeom>
        </p:spPr>
      </p:pic>
      <p:pic>
        <p:nvPicPr>
          <p:cNvPr id="6" name="PA-图片 5" descr="C:\Users\Hello\Desktop\2953f4f77d122554a14b6b45c207012.jpg2953f4f77d122554a14b6b45c2070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6667" r="16667"/>
          <a:stretch>
            <a:fillRect/>
          </a:stretch>
        </p:blipFill>
        <p:spPr>
          <a:xfrm>
            <a:off x="1819465" y="982716"/>
            <a:ext cx="4474876" cy="4474911"/>
          </a:xfrm>
          <a:prstGeom prst="ellipse">
            <a:avLst/>
          </a:prstGeom>
        </p:spPr>
      </p:pic>
      <p:pic>
        <p:nvPicPr>
          <p:cNvPr id="8" name="PA-图片 7" descr="C:\Users\Hello\Desktop\f66bf4863fcdfa5e0cc9b63f98bf758.jpgf66bf4863fcdfa5e0cc9b63f98bf75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16650" r="16650"/>
          <a:stretch>
            <a:fillRect/>
          </a:stretch>
        </p:blipFill>
        <p:spPr>
          <a:xfrm>
            <a:off x="1819465" y="982716"/>
            <a:ext cx="4474911" cy="4474911"/>
          </a:xfrm>
          <a:prstGeom prst="ellipse">
            <a:avLst/>
          </a:prstGeom>
        </p:spPr>
      </p:pic>
      <p:pic>
        <p:nvPicPr>
          <p:cNvPr id="7" name="PA-图片 6" descr="C:\Users\Hello\Desktop\38eb19f04d1269e93ccc5695d8503be.jpg38eb19f04d1269e93ccc5695d8503b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12504" r="12504"/>
          <a:stretch>
            <a:fillRect/>
          </a:stretch>
        </p:blipFill>
        <p:spPr>
          <a:xfrm>
            <a:off x="1819465" y="982734"/>
            <a:ext cx="4474343" cy="4474876"/>
          </a:xfrm>
          <a:prstGeom prst="ellipse">
            <a:avLst/>
          </a:prstGeom>
        </p:spPr>
      </p:pic>
      <p:sp>
        <p:nvSpPr>
          <p:cNvPr id="26" name="PA-椭圆 15"/>
          <p:cNvSpPr/>
          <p:nvPr>
            <p:custDataLst>
              <p:tags r:id="rId13"/>
            </p:custDataLst>
          </p:nvPr>
        </p:nvSpPr>
        <p:spPr>
          <a:xfrm flipH="1">
            <a:off x="3420035" y="5701962"/>
            <a:ext cx="127854" cy="12785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" lastClr="FFFF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PA-椭圆 19"/>
          <p:cNvSpPr/>
          <p:nvPr>
            <p:custDataLst>
              <p:tags r:id="rId14"/>
            </p:custDataLst>
          </p:nvPr>
        </p:nvSpPr>
        <p:spPr>
          <a:xfrm flipH="1">
            <a:off x="3704509" y="5701962"/>
            <a:ext cx="127854" cy="12785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" lastClr="FFFF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PA-椭圆 20"/>
          <p:cNvSpPr/>
          <p:nvPr>
            <p:custDataLst>
              <p:tags r:id="rId15"/>
            </p:custDataLst>
          </p:nvPr>
        </p:nvSpPr>
        <p:spPr>
          <a:xfrm flipH="1">
            <a:off x="3988984" y="5702872"/>
            <a:ext cx="127854" cy="12785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" lastClr="FFFF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5" name="PA-椭圆 15"/>
          <p:cNvSpPr/>
          <p:nvPr>
            <p:custDataLst>
              <p:tags r:id="rId16"/>
            </p:custDataLst>
          </p:nvPr>
        </p:nvSpPr>
        <p:spPr>
          <a:xfrm flipH="1">
            <a:off x="4273458" y="5701962"/>
            <a:ext cx="127854" cy="12785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" lastClr="FFFF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PA-椭圆 15"/>
          <p:cNvSpPr/>
          <p:nvPr>
            <p:custDataLst>
              <p:tags r:id="rId17"/>
            </p:custDataLst>
          </p:nvPr>
        </p:nvSpPr>
        <p:spPr>
          <a:xfrm flipH="1">
            <a:off x="4557933" y="5701962"/>
            <a:ext cx="127854" cy="12785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" lastClr="FFFF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PA-椭圆 15"/>
          <p:cNvSpPr/>
          <p:nvPr>
            <p:custDataLst>
              <p:tags r:id="rId18"/>
            </p:custDataLst>
          </p:nvPr>
        </p:nvSpPr>
        <p:spPr>
          <a:xfrm flipH="1">
            <a:off x="4842407" y="5701962"/>
            <a:ext cx="127854" cy="12785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" lastClr="FFFF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PA-椭圆 15"/>
          <p:cNvSpPr/>
          <p:nvPr>
            <p:custDataLst>
              <p:tags r:id="rId19"/>
            </p:custDataLst>
          </p:nvPr>
        </p:nvSpPr>
        <p:spPr>
          <a:xfrm flipH="1">
            <a:off x="3135560" y="5701962"/>
            <a:ext cx="127854" cy="12785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8575">
            <a:solidFill>
              <a:sysClr val="window" lastClr="FFFF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A-图片 3" descr="C:\Users\Hello\Desktop\b92ead1f7c70a698b3f95a34af95779.jpgb92ead1f7c70a698b3f95a34af9577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12500" r="12500"/>
          <a:stretch>
            <a:fillRect/>
          </a:stretch>
        </p:blipFill>
        <p:spPr>
          <a:xfrm>
            <a:off x="1819734" y="982734"/>
            <a:ext cx="4474841" cy="4474876"/>
          </a:xfrm>
          <a:prstGeom prst="ellipse">
            <a:avLst/>
          </a:prstGeom>
        </p:spPr>
      </p:pic>
      <p:pic>
        <p:nvPicPr>
          <p:cNvPr id="9" name="PA-图片 3" descr="C:\Users\Hello\Desktop\0e2aef7c32f23c1463f7ba6c3178ea0.jpg0e2aef7c32f23c1463f7ba6c3178ea0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l="26901" r="26901"/>
          <a:stretch>
            <a:fillRect/>
          </a:stretch>
        </p:blipFill>
        <p:spPr>
          <a:xfrm>
            <a:off x="1819470" y="982716"/>
            <a:ext cx="4474876" cy="4474911"/>
          </a:xfrm>
          <a:prstGeom prst="ellipse">
            <a:avLst/>
          </a:prstGeom>
        </p:spPr>
      </p:pic>
      <p:pic>
        <p:nvPicPr>
          <p:cNvPr id="11" name="PA-图片 3" descr="C:\Users\Hello\Desktop\6b581b225965a09759b738d2f8c6ed4.jpg6b581b225965a09759b738d2f8c6ed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rcRect l="12500" r="12500"/>
          <a:stretch>
            <a:fillRect/>
          </a:stretch>
        </p:blipFill>
        <p:spPr>
          <a:xfrm>
            <a:off x="1819241" y="982716"/>
            <a:ext cx="4474876" cy="4474911"/>
          </a:xfrm>
          <a:prstGeom prst="ellipse">
            <a:avLst/>
          </a:prstGeom>
        </p:spPr>
      </p:pic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3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rgb r="100000" g="0" b="0"/>
                                      </p:by>
                                    </p:animClr>
                                    <p:set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3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rgb r="100000" g="0" b="0"/>
                                      </p:by>
                                    </p:animClr>
                                    <p:set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3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rgb r="100000" g="0" b="0"/>
                                      </p:by>
                                    </p:animClr>
                                    <p:set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5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3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6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rgb r="100000" g="0" b="0"/>
                                      </p:by>
                                    </p:animClr>
                                    <p:set>
                                      <p:cBhvr>
                                        <p:cTn id="6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6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3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7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rgb r="100000" g="0" b="0"/>
                                      </p:by>
                                    </p:animClr>
                                    <p:set>
                                      <p:cBhvr>
                                        <p:cTn id="7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7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7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8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8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3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9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rgb r="100000" g="0" b="0"/>
                                      </p:by>
                                    </p:animClr>
                                    <p:set>
                                      <p:cBhvr>
                                        <p:cTn id="9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9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9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9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3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10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rgb r="100000" g="0" b="0"/>
                                      </p:by>
                                    </p:animClr>
                                    <p:set>
                                      <p:cBhvr>
                                        <p:cTn id="10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10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6E6E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1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Clr clrSpc="rgb" dir="cw">
                                      <p:cBhvr>
                                        <p:cTn id="1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set>
                                      <p:cBhvr>
                                        <p:cTn id="1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30" grpId="0" bldLvl="0" animBg="1"/>
      <p:bldP spid="30" grpId="1" bldLvl="0" animBg="1"/>
      <p:bldP spid="5" grpId="0" bldLvl="0" animBg="1"/>
      <p:bldP spid="5" grpId="1" bldLvl="0" animBg="1"/>
      <p:bldP spid="10" grpId="0" bldLvl="0" animBg="1"/>
      <p:bldP spid="10" grpId="1" bldLvl="0" animBg="1"/>
      <p:bldP spid="12" grpId="0" bldLvl="0" animBg="1"/>
      <p:bldP spid="1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269233"/>
            <a:ext cx="720090" cy="588767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69233"/>
            <a:ext cx="720090" cy="588767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08953" y="1592009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6400204" y="1591374"/>
            <a:ext cx="5182845" cy="39609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itle 6"/>
          <p:cNvSpPr txBox="1"/>
          <p:nvPr>
            <p:custDataLst>
              <p:tags r:id="rId10"/>
            </p:custDataLst>
          </p:nvPr>
        </p:nvSpPr>
        <p:spPr>
          <a:xfrm>
            <a:off x="6704405" y="1897374"/>
            <a:ext cx="4562516" cy="334895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ctr" anchorCtr="0">
            <a:normAutofit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indent="-28575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程智能科技有限公司。总部位于上海，是一家专注于智能制造研发、设计、生产、及服务的高新技术人才解决方案的企业。公司专注于智能制造及自动化领域，为客户提供柔性、高效的智能制造装备人才整体解决方案。</a:t>
            </a:r>
            <a:endParaRPr lang="zh-CN" altLang="en-US" sz="18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公司简介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149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1591310"/>
            <a:ext cx="5182235" cy="39604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noFill/>
          </a:ln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10571797" y="5533275"/>
            <a:ext cx="1620202" cy="1324725"/>
          </a:xfrm>
          <a:prstGeom prst="rect">
            <a:avLst/>
          </a:prstGeom>
        </p:spPr>
      </p:pic>
      <p:pic>
        <p:nvPicPr>
          <p:cNvPr id="19" name="图片 18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5533275"/>
            <a:ext cx="1620202" cy="1324725"/>
          </a:xfrm>
          <a:prstGeom prst="rect">
            <a:avLst/>
          </a:prstGeom>
        </p:spPr>
      </p:pic>
      <p:cxnSp>
        <p:nvCxnSpPr>
          <p:cNvPr id="57" name="直接连接符 56"/>
          <p:cNvCxnSpPr/>
          <p:nvPr>
            <p:custDataLst>
              <p:tags r:id="rId7"/>
            </p:custDataLst>
          </p:nvPr>
        </p:nvCxnSpPr>
        <p:spPr>
          <a:xfrm>
            <a:off x="955675" y="3515995"/>
            <a:ext cx="10293350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8"/>
            </p:custDataLst>
          </p:nvPr>
        </p:nvCxnSpPr>
        <p:spPr>
          <a:xfrm>
            <a:off x="4335145" y="1177290"/>
            <a:ext cx="0" cy="467741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9"/>
            </p:custDataLst>
          </p:nvPr>
        </p:nvCxnSpPr>
        <p:spPr>
          <a:xfrm>
            <a:off x="7869555" y="1177290"/>
            <a:ext cx="0" cy="467741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35" y="1627505"/>
            <a:ext cx="1965325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1035" y="1177290"/>
            <a:ext cx="1944370" cy="1669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118" y="4116705"/>
            <a:ext cx="3175000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" descr="bbae1cbae15c1ff0eb68e581b0462877_fullsiz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1035" y="3881120"/>
            <a:ext cx="1905000" cy="1287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13740" y="354965"/>
            <a:ext cx="5690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亿程客户单位：</a:t>
            </a:r>
            <a:endParaRPr lang="zh-CN" altLang="en-US" sz="2400" b="1"/>
          </a:p>
        </p:txBody>
      </p:sp>
      <p:pic>
        <p:nvPicPr>
          <p:cNvPr id="5129" name="图片 6"/>
          <p:cNvPicPr>
            <a:picLocks noChangeAspect="1"/>
          </p:cNvPicPr>
          <p:nvPr/>
        </p:nvPicPr>
        <p:blipFill>
          <a:blip r:embed="rId14"/>
          <a:srcRect t="4536" b="27652"/>
          <a:stretch>
            <a:fillRect/>
          </a:stretch>
        </p:blipFill>
        <p:spPr>
          <a:xfrm>
            <a:off x="7775575" y="-317"/>
            <a:ext cx="4316413" cy="63484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文本框 8"/>
          <p:cNvSpPr txBox="1"/>
          <p:nvPr/>
        </p:nvSpPr>
        <p:spPr>
          <a:xfrm>
            <a:off x="-1168400" y="477838"/>
            <a:ext cx="5392738" cy="589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招聘岗位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0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5588" y="2338388"/>
            <a:ext cx="2630487" cy="237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413" y="178118"/>
            <a:ext cx="4630737" cy="631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055" t="11618" r="3986" b="52499"/>
          <a:stretch>
            <a:fillRect/>
          </a:stretch>
        </p:blipFill>
        <p:spPr>
          <a:xfrm>
            <a:off x="7353300" y="178435"/>
            <a:ext cx="3851275" cy="3138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56475" y="3207385"/>
            <a:ext cx="3848100" cy="320230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9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5533275"/>
            <a:ext cx="1620202" cy="1324725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12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10764837" y="5766320"/>
            <a:ext cx="1620202" cy="132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itle 6"/>
          <p:cNvSpPr txBox="1"/>
          <p:nvPr>
            <p:custDataLst>
              <p:tags r:id="rId2"/>
            </p:custDataLst>
          </p:nvPr>
        </p:nvSpPr>
        <p:spPr>
          <a:xfrm>
            <a:off x="2570480" y="153035"/>
            <a:ext cx="9012555" cy="6083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工资福利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769103" y="1558087"/>
            <a:ext cx="4505028" cy="4505026"/>
          </a:xfrm>
          <a:prstGeom prst="ellipse">
            <a:avLst/>
          </a:prstGeom>
          <a:noFill/>
          <a:ln w="38100">
            <a:gradFill flip="none" rotWithShape="1">
              <a:gsLst>
                <a:gs pos="79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4954654" y="3540268"/>
            <a:ext cx="540663" cy="540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130"/>
          <p:cNvSpPr/>
          <p:nvPr>
            <p:custDataLst>
              <p:tags r:id="rId5"/>
            </p:custDataLst>
          </p:nvPr>
        </p:nvSpPr>
        <p:spPr bwMode="auto">
          <a:xfrm>
            <a:off x="5098149" y="3683954"/>
            <a:ext cx="253672" cy="253290"/>
          </a:xfrm>
          <a:custGeom>
            <a:avLst/>
            <a:gdLst>
              <a:gd name="T0" fmla="*/ 1412 w 4000"/>
              <a:gd name="T1" fmla="*/ 2000 h 4000"/>
              <a:gd name="T2" fmla="*/ 1408 w 4000"/>
              <a:gd name="T3" fmla="*/ 2040 h 4000"/>
              <a:gd name="T4" fmla="*/ 2841 w 4000"/>
              <a:gd name="T5" fmla="*/ 2757 h 4000"/>
              <a:gd name="T6" fmla="*/ 3294 w 4000"/>
              <a:gd name="T7" fmla="*/ 2588 h 4000"/>
              <a:gd name="T8" fmla="*/ 4000 w 4000"/>
              <a:gd name="T9" fmla="*/ 3294 h 4000"/>
              <a:gd name="T10" fmla="*/ 3294 w 4000"/>
              <a:gd name="T11" fmla="*/ 4000 h 4000"/>
              <a:gd name="T12" fmla="*/ 2588 w 4000"/>
              <a:gd name="T13" fmla="*/ 3294 h 4000"/>
              <a:gd name="T14" fmla="*/ 2592 w 4000"/>
              <a:gd name="T15" fmla="*/ 3253 h 4000"/>
              <a:gd name="T16" fmla="*/ 1159 w 4000"/>
              <a:gd name="T17" fmla="*/ 2537 h 4000"/>
              <a:gd name="T18" fmla="*/ 706 w 4000"/>
              <a:gd name="T19" fmla="*/ 2706 h 4000"/>
              <a:gd name="T20" fmla="*/ 0 w 4000"/>
              <a:gd name="T21" fmla="*/ 2000 h 4000"/>
              <a:gd name="T22" fmla="*/ 706 w 4000"/>
              <a:gd name="T23" fmla="*/ 1294 h 4000"/>
              <a:gd name="T24" fmla="*/ 1159 w 4000"/>
              <a:gd name="T25" fmla="*/ 1462 h 4000"/>
              <a:gd name="T26" fmla="*/ 2592 w 4000"/>
              <a:gd name="T27" fmla="*/ 746 h 4000"/>
              <a:gd name="T28" fmla="*/ 2588 w 4000"/>
              <a:gd name="T29" fmla="*/ 705 h 4000"/>
              <a:gd name="T30" fmla="*/ 3294 w 4000"/>
              <a:gd name="T31" fmla="*/ 0 h 4000"/>
              <a:gd name="T32" fmla="*/ 4000 w 4000"/>
              <a:gd name="T33" fmla="*/ 706 h 4000"/>
              <a:gd name="T34" fmla="*/ 3294 w 4000"/>
              <a:gd name="T35" fmla="*/ 1412 h 4000"/>
              <a:gd name="T36" fmla="*/ 2841 w 4000"/>
              <a:gd name="T37" fmla="*/ 1243 h 4000"/>
              <a:gd name="T38" fmla="*/ 1408 w 4000"/>
              <a:gd name="T39" fmla="*/ 1959 h 4000"/>
              <a:gd name="T40" fmla="*/ 1412 w 4000"/>
              <a:gd name="T41" fmla="*/ 2000 h 4000"/>
              <a:gd name="T42" fmla="*/ 1412 w 4000"/>
              <a:gd name="T43" fmla="*/ 2000 h 4000"/>
              <a:gd name="T44" fmla="*/ 1412 w 4000"/>
              <a:gd name="T45" fmla="*/ 200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0" h="4000">
                <a:moveTo>
                  <a:pt x="1412" y="2000"/>
                </a:moveTo>
                <a:cubicBezTo>
                  <a:pt x="1412" y="2014"/>
                  <a:pt x="1409" y="2026"/>
                  <a:pt x="1408" y="2040"/>
                </a:cubicBezTo>
                <a:lnTo>
                  <a:pt x="2841" y="2757"/>
                </a:lnTo>
                <a:cubicBezTo>
                  <a:pt x="2964" y="2653"/>
                  <a:pt x="3121" y="2588"/>
                  <a:pt x="3294" y="2588"/>
                </a:cubicBezTo>
                <a:cubicBezTo>
                  <a:pt x="3684" y="2588"/>
                  <a:pt x="4000" y="2904"/>
                  <a:pt x="4000" y="3294"/>
                </a:cubicBezTo>
                <a:cubicBezTo>
                  <a:pt x="4000" y="3684"/>
                  <a:pt x="3684" y="4000"/>
                  <a:pt x="3294" y="4000"/>
                </a:cubicBezTo>
                <a:cubicBezTo>
                  <a:pt x="2904" y="4000"/>
                  <a:pt x="2588" y="3684"/>
                  <a:pt x="2588" y="3294"/>
                </a:cubicBezTo>
                <a:cubicBezTo>
                  <a:pt x="2588" y="3280"/>
                  <a:pt x="2591" y="3267"/>
                  <a:pt x="2592" y="3253"/>
                </a:cubicBezTo>
                <a:lnTo>
                  <a:pt x="1159" y="2537"/>
                </a:lnTo>
                <a:cubicBezTo>
                  <a:pt x="1036" y="2641"/>
                  <a:pt x="879" y="2706"/>
                  <a:pt x="706" y="2706"/>
                </a:cubicBezTo>
                <a:cubicBezTo>
                  <a:pt x="316" y="2706"/>
                  <a:pt x="0" y="2390"/>
                  <a:pt x="0" y="2000"/>
                </a:cubicBezTo>
                <a:cubicBezTo>
                  <a:pt x="0" y="1610"/>
                  <a:pt x="316" y="1294"/>
                  <a:pt x="706" y="1294"/>
                </a:cubicBezTo>
                <a:cubicBezTo>
                  <a:pt x="879" y="1294"/>
                  <a:pt x="1036" y="1359"/>
                  <a:pt x="1159" y="1462"/>
                </a:cubicBezTo>
                <a:lnTo>
                  <a:pt x="2592" y="746"/>
                </a:lnTo>
                <a:cubicBezTo>
                  <a:pt x="2591" y="732"/>
                  <a:pt x="2588" y="720"/>
                  <a:pt x="2588" y="705"/>
                </a:cubicBezTo>
                <a:cubicBezTo>
                  <a:pt x="2588" y="316"/>
                  <a:pt x="2904" y="0"/>
                  <a:pt x="3294" y="0"/>
                </a:cubicBezTo>
                <a:cubicBezTo>
                  <a:pt x="3684" y="0"/>
                  <a:pt x="4000" y="316"/>
                  <a:pt x="4000" y="706"/>
                </a:cubicBezTo>
                <a:cubicBezTo>
                  <a:pt x="4000" y="1096"/>
                  <a:pt x="3684" y="1412"/>
                  <a:pt x="3294" y="1412"/>
                </a:cubicBezTo>
                <a:cubicBezTo>
                  <a:pt x="3120" y="1412"/>
                  <a:pt x="2964" y="1347"/>
                  <a:pt x="2841" y="1243"/>
                </a:cubicBezTo>
                <a:lnTo>
                  <a:pt x="1408" y="1959"/>
                </a:lnTo>
                <a:cubicBezTo>
                  <a:pt x="1409" y="1973"/>
                  <a:pt x="1412" y="1986"/>
                  <a:pt x="1412" y="2000"/>
                </a:cubicBezTo>
                <a:lnTo>
                  <a:pt x="1412" y="2000"/>
                </a:lnTo>
                <a:close/>
                <a:moveTo>
                  <a:pt x="1412" y="20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4767621" y="2542001"/>
            <a:ext cx="540663" cy="540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131"/>
          <p:cNvSpPr/>
          <p:nvPr>
            <p:custDataLst>
              <p:tags r:id="rId7"/>
            </p:custDataLst>
          </p:nvPr>
        </p:nvSpPr>
        <p:spPr bwMode="auto">
          <a:xfrm>
            <a:off x="4911116" y="2685687"/>
            <a:ext cx="253672" cy="253290"/>
          </a:xfrm>
          <a:custGeom>
            <a:avLst/>
            <a:gdLst>
              <a:gd name="T0" fmla="*/ 1412 w 4000"/>
              <a:gd name="T1" fmla="*/ 2000 h 4000"/>
              <a:gd name="T2" fmla="*/ 1408 w 4000"/>
              <a:gd name="T3" fmla="*/ 2040 h 4000"/>
              <a:gd name="T4" fmla="*/ 2841 w 4000"/>
              <a:gd name="T5" fmla="*/ 2757 h 4000"/>
              <a:gd name="T6" fmla="*/ 3294 w 4000"/>
              <a:gd name="T7" fmla="*/ 2588 h 4000"/>
              <a:gd name="T8" fmla="*/ 4000 w 4000"/>
              <a:gd name="T9" fmla="*/ 3294 h 4000"/>
              <a:gd name="T10" fmla="*/ 3294 w 4000"/>
              <a:gd name="T11" fmla="*/ 4000 h 4000"/>
              <a:gd name="T12" fmla="*/ 2588 w 4000"/>
              <a:gd name="T13" fmla="*/ 3294 h 4000"/>
              <a:gd name="T14" fmla="*/ 2592 w 4000"/>
              <a:gd name="T15" fmla="*/ 3253 h 4000"/>
              <a:gd name="T16" fmla="*/ 1159 w 4000"/>
              <a:gd name="T17" fmla="*/ 2537 h 4000"/>
              <a:gd name="T18" fmla="*/ 706 w 4000"/>
              <a:gd name="T19" fmla="*/ 2706 h 4000"/>
              <a:gd name="T20" fmla="*/ 0 w 4000"/>
              <a:gd name="T21" fmla="*/ 2000 h 4000"/>
              <a:gd name="T22" fmla="*/ 706 w 4000"/>
              <a:gd name="T23" fmla="*/ 1294 h 4000"/>
              <a:gd name="T24" fmla="*/ 1159 w 4000"/>
              <a:gd name="T25" fmla="*/ 1462 h 4000"/>
              <a:gd name="T26" fmla="*/ 2592 w 4000"/>
              <a:gd name="T27" fmla="*/ 746 h 4000"/>
              <a:gd name="T28" fmla="*/ 2588 w 4000"/>
              <a:gd name="T29" fmla="*/ 705 h 4000"/>
              <a:gd name="T30" fmla="*/ 3294 w 4000"/>
              <a:gd name="T31" fmla="*/ 0 h 4000"/>
              <a:gd name="T32" fmla="*/ 4000 w 4000"/>
              <a:gd name="T33" fmla="*/ 706 h 4000"/>
              <a:gd name="T34" fmla="*/ 3294 w 4000"/>
              <a:gd name="T35" fmla="*/ 1412 h 4000"/>
              <a:gd name="T36" fmla="*/ 2841 w 4000"/>
              <a:gd name="T37" fmla="*/ 1243 h 4000"/>
              <a:gd name="T38" fmla="*/ 1408 w 4000"/>
              <a:gd name="T39" fmla="*/ 1959 h 4000"/>
              <a:gd name="T40" fmla="*/ 1412 w 4000"/>
              <a:gd name="T41" fmla="*/ 2000 h 4000"/>
              <a:gd name="T42" fmla="*/ 1412 w 4000"/>
              <a:gd name="T43" fmla="*/ 2000 h 4000"/>
              <a:gd name="T44" fmla="*/ 1412 w 4000"/>
              <a:gd name="T45" fmla="*/ 200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0" h="4000">
                <a:moveTo>
                  <a:pt x="1412" y="2000"/>
                </a:moveTo>
                <a:cubicBezTo>
                  <a:pt x="1412" y="2014"/>
                  <a:pt x="1409" y="2026"/>
                  <a:pt x="1408" y="2040"/>
                </a:cubicBezTo>
                <a:lnTo>
                  <a:pt x="2841" y="2757"/>
                </a:lnTo>
                <a:cubicBezTo>
                  <a:pt x="2964" y="2653"/>
                  <a:pt x="3121" y="2588"/>
                  <a:pt x="3294" y="2588"/>
                </a:cubicBezTo>
                <a:cubicBezTo>
                  <a:pt x="3684" y="2588"/>
                  <a:pt x="4000" y="2904"/>
                  <a:pt x="4000" y="3294"/>
                </a:cubicBezTo>
                <a:cubicBezTo>
                  <a:pt x="4000" y="3684"/>
                  <a:pt x="3684" y="4000"/>
                  <a:pt x="3294" y="4000"/>
                </a:cubicBezTo>
                <a:cubicBezTo>
                  <a:pt x="2904" y="4000"/>
                  <a:pt x="2588" y="3684"/>
                  <a:pt x="2588" y="3294"/>
                </a:cubicBezTo>
                <a:cubicBezTo>
                  <a:pt x="2588" y="3280"/>
                  <a:pt x="2591" y="3267"/>
                  <a:pt x="2592" y="3253"/>
                </a:cubicBezTo>
                <a:lnTo>
                  <a:pt x="1159" y="2537"/>
                </a:lnTo>
                <a:cubicBezTo>
                  <a:pt x="1036" y="2641"/>
                  <a:pt x="879" y="2706"/>
                  <a:pt x="706" y="2706"/>
                </a:cubicBezTo>
                <a:cubicBezTo>
                  <a:pt x="316" y="2706"/>
                  <a:pt x="0" y="2390"/>
                  <a:pt x="0" y="2000"/>
                </a:cubicBezTo>
                <a:cubicBezTo>
                  <a:pt x="0" y="1610"/>
                  <a:pt x="316" y="1294"/>
                  <a:pt x="706" y="1294"/>
                </a:cubicBezTo>
                <a:cubicBezTo>
                  <a:pt x="879" y="1294"/>
                  <a:pt x="1036" y="1359"/>
                  <a:pt x="1159" y="1462"/>
                </a:cubicBezTo>
                <a:lnTo>
                  <a:pt x="2592" y="746"/>
                </a:lnTo>
                <a:cubicBezTo>
                  <a:pt x="2591" y="732"/>
                  <a:pt x="2588" y="720"/>
                  <a:pt x="2588" y="705"/>
                </a:cubicBezTo>
                <a:cubicBezTo>
                  <a:pt x="2588" y="316"/>
                  <a:pt x="2904" y="0"/>
                  <a:pt x="3294" y="0"/>
                </a:cubicBezTo>
                <a:cubicBezTo>
                  <a:pt x="3684" y="0"/>
                  <a:pt x="4000" y="316"/>
                  <a:pt x="4000" y="706"/>
                </a:cubicBezTo>
                <a:cubicBezTo>
                  <a:pt x="4000" y="1096"/>
                  <a:pt x="3684" y="1412"/>
                  <a:pt x="3294" y="1412"/>
                </a:cubicBezTo>
                <a:cubicBezTo>
                  <a:pt x="3120" y="1412"/>
                  <a:pt x="2964" y="1347"/>
                  <a:pt x="2841" y="1243"/>
                </a:cubicBezTo>
                <a:lnTo>
                  <a:pt x="1408" y="1959"/>
                </a:lnTo>
                <a:cubicBezTo>
                  <a:pt x="1409" y="1973"/>
                  <a:pt x="1412" y="1986"/>
                  <a:pt x="1412" y="2000"/>
                </a:cubicBezTo>
                <a:lnTo>
                  <a:pt x="1412" y="2000"/>
                </a:lnTo>
                <a:close/>
                <a:moveTo>
                  <a:pt x="1412" y="20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>
            <a:off x="4036868" y="1696134"/>
            <a:ext cx="540663" cy="5406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32"/>
          <p:cNvSpPr/>
          <p:nvPr>
            <p:custDataLst>
              <p:tags r:id="rId9"/>
            </p:custDataLst>
          </p:nvPr>
        </p:nvSpPr>
        <p:spPr bwMode="auto">
          <a:xfrm>
            <a:off x="4180363" y="1839820"/>
            <a:ext cx="253672" cy="253290"/>
          </a:xfrm>
          <a:custGeom>
            <a:avLst/>
            <a:gdLst>
              <a:gd name="T0" fmla="*/ 1412 w 4000"/>
              <a:gd name="T1" fmla="*/ 2000 h 4000"/>
              <a:gd name="T2" fmla="*/ 1408 w 4000"/>
              <a:gd name="T3" fmla="*/ 2040 h 4000"/>
              <a:gd name="T4" fmla="*/ 2841 w 4000"/>
              <a:gd name="T5" fmla="*/ 2757 h 4000"/>
              <a:gd name="T6" fmla="*/ 3294 w 4000"/>
              <a:gd name="T7" fmla="*/ 2588 h 4000"/>
              <a:gd name="T8" fmla="*/ 4000 w 4000"/>
              <a:gd name="T9" fmla="*/ 3294 h 4000"/>
              <a:gd name="T10" fmla="*/ 3294 w 4000"/>
              <a:gd name="T11" fmla="*/ 4000 h 4000"/>
              <a:gd name="T12" fmla="*/ 2588 w 4000"/>
              <a:gd name="T13" fmla="*/ 3294 h 4000"/>
              <a:gd name="T14" fmla="*/ 2592 w 4000"/>
              <a:gd name="T15" fmla="*/ 3253 h 4000"/>
              <a:gd name="T16" fmla="*/ 1159 w 4000"/>
              <a:gd name="T17" fmla="*/ 2537 h 4000"/>
              <a:gd name="T18" fmla="*/ 706 w 4000"/>
              <a:gd name="T19" fmla="*/ 2706 h 4000"/>
              <a:gd name="T20" fmla="*/ 0 w 4000"/>
              <a:gd name="T21" fmla="*/ 2000 h 4000"/>
              <a:gd name="T22" fmla="*/ 706 w 4000"/>
              <a:gd name="T23" fmla="*/ 1294 h 4000"/>
              <a:gd name="T24" fmla="*/ 1159 w 4000"/>
              <a:gd name="T25" fmla="*/ 1462 h 4000"/>
              <a:gd name="T26" fmla="*/ 2592 w 4000"/>
              <a:gd name="T27" fmla="*/ 746 h 4000"/>
              <a:gd name="T28" fmla="*/ 2588 w 4000"/>
              <a:gd name="T29" fmla="*/ 705 h 4000"/>
              <a:gd name="T30" fmla="*/ 3294 w 4000"/>
              <a:gd name="T31" fmla="*/ 0 h 4000"/>
              <a:gd name="T32" fmla="*/ 4000 w 4000"/>
              <a:gd name="T33" fmla="*/ 706 h 4000"/>
              <a:gd name="T34" fmla="*/ 3294 w 4000"/>
              <a:gd name="T35" fmla="*/ 1412 h 4000"/>
              <a:gd name="T36" fmla="*/ 2841 w 4000"/>
              <a:gd name="T37" fmla="*/ 1243 h 4000"/>
              <a:gd name="T38" fmla="*/ 1408 w 4000"/>
              <a:gd name="T39" fmla="*/ 1959 h 4000"/>
              <a:gd name="T40" fmla="*/ 1412 w 4000"/>
              <a:gd name="T41" fmla="*/ 2000 h 4000"/>
              <a:gd name="T42" fmla="*/ 1412 w 4000"/>
              <a:gd name="T43" fmla="*/ 2000 h 4000"/>
              <a:gd name="T44" fmla="*/ 1412 w 4000"/>
              <a:gd name="T45" fmla="*/ 200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0" h="4000">
                <a:moveTo>
                  <a:pt x="1412" y="2000"/>
                </a:moveTo>
                <a:cubicBezTo>
                  <a:pt x="1412" y="2014"/>
                  <a:pt x="1409" y="2026"/>
                  <a:pt x="1408" y="2040"/>
                </a:cubicBezTo>
                <a:lnTo>
                  <a:pt x="2841" y="2757"/>
                </a:lnTo>
                <a:cubicBezTo>
                  <a:pt x="2964" y="2653"/>
                  <a:pt x="3121" y="2588"/>
                  <a:pt x="3294" y="2588"/>
                </a:cubicBezTo>
                <a:cubicBezTo>
                  <a:pt x="3684" y="2588"/>
                  <a:pt x="4000" y="2904"/>
                  <a:pt x="4000" y="3294"/>
                </a:cubicBezTo>
                <a:cubicBezTo>
                  <a:pt x="4000" y="3684"/>
                  <a:pt x="3684" y="4000"/>
                  <a:pt x="3294" y="4000"/>
                </a:cubicBezTo>
                <a:cubicBezTo>
                  <a:pt x="2904" y="4000"/>
                  <a:pt x="2588" y="3684"/>
                  <a:pt x="2588" y="3294"/>
                </a:cubicBezTo>
                <a:cubicBezTo>
                  <a:pt x="2588" y="3280"/>
                  <a:pt x="2591" y="3267"/>
                  <a:pt x="2592" y="3253"/>
                </a:cubicBezTo>
                <a:lnTo>
                  <a:pt x="1159" y="2537"/>
                </a:lnTo>
                <a:cubicBezTo>
                  <a:pt x="1036" y="2641"/>
                  <a:pt x="879" y="2706"/>
                  <a:pt x="706" y="2706"/>
                </a:cubicBezTo>
                <a:cubicBezTo>
                  <a:pt x="316" y="2706"/>
                  <a:pt x="0" y="2390"/>
                  <a:pt x="0" y="2000"/>
                </a:cubicBezTo>
                <a:cubicBezTo>
                  <a:pt x="0" y="1610"/>
                  <a:pt x="316" y="1294"/>
                  <a:pt x="706" y="1294"/>
                </a:cubicBezTo>
                <a:cubicBezTo>
                  <a:pt x="879" y="1294"/>
                  <a:pt x="1036" y="1359"/>
                  <a:pt x="1159" y="1462"/>
                </a:cubicBezTo>
                <a:lnTo>
                  <a:pt x="2592" y="746"/>
                </a:lnTo>
                <a:cubicBezTo>
                  <a:pt x="2591" y="732"/>
                  <a:pt x="2588" y="720"/>
                  <a:pt x="2588" y="705"/>
                </a:cubicBezTo>
                <a:cubicBezTo>
                  <a:pt x="2588" y="316"/>
                  <a:pt x="2904" y="0"/>
                  <a:pt x="3294" y="0"/>
                </a:cubicBezTo>
                <a:cubicBezTo>
                  <a:pt x="3684" y="0"/>
                  <a:pt x="4000" y="316"/>
                  <a:pt x="4000" y="706"/>
                </a:cubicBezTo>
                <a:cubicBezTo>
                  <a:pt x="4000" y="1096"/>
                  <a:pt x="3684" y="1412"/>
                  <a:pt x="3294" y="1412"/>
                </a:cubicBezTo>
                <a:cubicBezTo>
                  <a:pt x="3120" y="1412"/>
                  <a:pt x="2964" y="1347"/>
                  <a:pt x="2841" y="1243"/>
                </a:cubicBezTo>
                <a:lnTo>
                  <a:pt x="1408" y="1959"/>
                </a:lnTo>
                <a:cubicBezTo>
                  <a:pt x="1409" y="1973"/>
                  <a:pt x="1412" y="1986"/>
                  <a:pt x="1412" y="2000"/>
                </a:cubicBezTo>
                <a:lnTo>
                  <a:pt x="1412" y="2000"/>
                </a:lnTo>
                <a:close/>
                <a:moveTo>
                  <a:pt x="1412" y="20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10"/>
            </p:custDataLst>
          </p:nvPr>
        </p:nvSpPr>
        <p:spPr>
          <a:xfrm>
            <a:off x="4027135" y="5384403"/>
            <a:ext cx="540663" cy="540663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33"/>
          <p:cNvSpPr/>
          <p:nvPr>
            <p:custDataLst>
              <p:tags r:id="rId11"/>
            </p:custDataLst>
          </p:nvPr>
        </p:nvSpPr>
        <p:spPr bwMode="auto">
          <a:xfrm>
            <a:off x="4170630" y="5528089"/>
            <a:ext cx="253672" cy="253290"/>
          </a:xfrm>
          <a:custGeom>
            <a:avLst/>
            <a:gdLst>
              <a:gd name="T0" fmla="*/ 1412 w 4000"/>
              <a:gd name="T1" fmla="*/ 2000 h 4000"/>
              <a:gd name="T2" fmla="*/ 1408 w 4000"/>
              <a:gd name="T3" fmla="*/ 2040 h 4000"/>
              <a:gd name="T4" fmla="*/ 2841 w 4000"/>
              <a:gd name="T5" fmla="*/ 2757 h 4000"/>
              <a:gd name="T6" fmla="*/ 3294 w 4000"/>
              <a:gd name="T7" fmla="*/ 2588 h 4000"/>
              <a:gd name="T8" fmla="*/ 4000 w 4000"/>
              <a:gd name="T9" fmla="*/ 3294 h 4000"/>
              <a:gd name="T10" fmla="*/ 3294 w 4000"/>
              <a:gd name="T11" fmla="*/ 4000 h 4000"/>
              <a:gd name="T12" fmla="*/ 2588 w 4000"/>
              <a:gd name="T13" fmla="*/ 3294 h 4000"/>
              <a:gd name="T14" fmla="*/ 2592 w 4000"/>
              <a:gd name="T15" fmla="*/ 3253 h 4000"/>
              <a:gd name="T16" fmla="*/ 1159 w 4000"/>
              <a:gd name="T17" fmla="*/ 2537 h 4000"/>
              <a:gd name="T18" fmla="*/ 706 w 4000"/>
              <a:gd name="T19" fmla="*/ 2706 h 4000"/>
              <a:gd name="T20" fmla="*/ 0 w 4000"/>
              <a:gd name="T21" fmla="*/ 2000 h 4000"/>
              <a:gd name="T22" fmla="*/ 706 w 4000"/>
              <a:gd name="T23" fmla="*/ 1294 h 4000"/>
              <a:gd name="T24" fmla="*/ 1159 w 4000"/>
              <a:gd name="T25" fmla="*/ 1462 h 4000"/>
              <a:gd name="T26" fmla="*/ 2592 w 4000"/>
              <a:gd name="T27" fmla="*/ 746 h 4000"/>
              <a:gd name="T28" fmla="*/ 2588 w 4000"/>
              <a:gd name="T29" fmla="*/ 705 h 4000"/>
              <a:gd name="T30" fmla="*/ 3294 w 4000"/>
              <a:gd name="T31" fmla="*/ 0 h 4000"/>
              <a:gd name="T32" fmla="*/ 4000 w 4000"/>
              <a:gd name="T33" fmla="*/ 706 h 4000"/>
              <a:gd name="T34" fmla="*/ 3294 w 4000"/>
              <a:gd name="T35" fmla="*/ 1412 h 4000"/>
              <a:gd name="T36" fmla="*/ 2841 w 4000"/>
              <a:gd name="T37" fmla="*/ 1243 h 4000"/>
              <a:gd name="T38" fmla="*/ 1408 w 4000"/>
              <a:gd name="T39" fmla="*/ 1959 h 4000"/>
              <a:gd name="T40" fmla="*/ 1412 w 4000"/>
              <a:gd name="T41" fmla="*/ 2000 h 4000"/>
              <a:gd name="T42" fmla="*/ 1412 w 4000"/>
              <a:gd name="T43" fmla="*/ 2000 h 4000"/>
              <a:gd name="T44" fmla="*/ 1412 w 4000"/>
              <a:gd name="T45" fmla="*/ 200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0" h="4000">
                <a:moveTo>
                  <a:pt x="1412" y="2000"/>
                </a:moveTo>
                <a:cubicBezTo>
                  <a:pt x="1412" y="2014"/>
                  <a:pt x="1409" y="2026"/>
                  <a:pt x="1408" y="2040"/>
                </a:cubicBezTo>
                <a:lnTo>
                  <a:pt x="2841" y="2757"/>
                </a:lnTo>
                <a:cubicBezTo>
                  <a:pt x="2964" y="2653"/>
                  <a:pt x="3121" y="2588"/>
                  <a:pt x="3294" y="2588"/>
                </a:cubicBezTo>
                <a:cubicBezTo>
                  <a:pt x="3684" y="2588"/>
                  <a:pt x="4000" y="2904"/>
                  <a:pt x="4000" y="3294"/>
                </a:cubicBezTo>
                <a:cubicBezTo>
                  <a:pt x="4000" y="3684"/>
                  <a:pt x="3684" y="4000"/>
                  <a:pt x="3294" y="4000"/>
                </a:cubicBezTo>
                <a:cubicBezTo>
                  <a:pt x="2904" y="4000"/>
                  <a:pt x="2588" y="3684"/>
                  <a:pt x="2588" y="3294"/>
                </a:cubicBezTo>
                <a:cubicBezTo>
                  <a:pt x="2588" y="3280"/>
                  <a:pt x="2591" y="3267"/>
                  <a:pt x="2592" y="3253"/>
                </a:cubicBezTo>
                <a:lnTo>
                  <a:pt x="1159" y="2537"/>
                </a:lnTo>
                <a:cubicBezTo>
                  <a:pt x="1036" y="2641"/>
                  <a:pt x="879" y="2706"/>
                  <a:pt x="706" y="2706"/>
                </a:cubicBezTo>
                <a:cubicBezTo>
                  <a:pt x="316" y="2706"/>
                  <a:pt x="0" y="2390"/>
                  <a:pt x="0" y="2000"/>
                </a:cubicBezTo>
                <a:cubicBezTo>
                  <a:pt x="0" y="1610"/>
                  <a:pt x="316" y="1294"/>
                  <a:pt x="706" y="1294"/>
                </a:cubicBezTo>
                <a:cubicBezTo>
                  <a:pt x="879" y="1294"/>
                  <a:pt x="1036" y="1359"/>
                  <a:pt x="1159" y="1462"/>
                </a:cubicBezTo>
                <a:lnTo>
                  <a:pt x="2592" y="746"/>
                </a:lnTo>
                <a:cubicBezTo>
                  <a:pt x="2591" y="732"/>
                  <a:pt x="2588" y="720"/>
                  <a:pt x="2588" y="705"/>
                </a:cubicBezTo>
                <a:cubicBezTo>
                  <a:pt x="2588" y="316"/>
                  <a:pt x="2904" y="0"/>
                  <a:pt x="3294" y="0"/>
                </a:cubicBezTo>
                <a:cubicBezTo>
                  <a:pt x="3684" y="0"/>
                  <a:pt x="4000" y="316"/>
                  <a:pt x="4000" y="706"/>
                </a:cubicBezTo>
                <a:cubicBezTo>
                  <a:pt x="4000" y="1096"/>
                  <a:pt x="3684" y="1412"/>
                  <a:pt x="3294" y="1412"/>
                </a:cubicBezTo>
                <a:cubicBezTo>
                  <a:pt x="3120" y="1412"/>
                  <a:pt x="2964" y="1347"/>
                  <a:pt x="2841" y="1243"/>
                </a:cubicBezTo>
                <a:lnTo>
                  <a:pt x="1408" y="1959"/>
                </a:lnTo>
                <a:cubicBezTo>
                  <a:pt x="1409" y="1973"/>
                  <a:pt x="1412" y="1986"/>
                  <a:pt x="1412" y="2000"/>
                </a:cubicBezTo>
                <a:lnTo>
                  <a:pt x="1412" y="2000"/>
                </a:lnTo>
                <a:close/>
                <a:moveTo>
                  <a:pt x="1412" y="20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12"/>
            </p:custDataLst>
          </p:nvPr>
        </p:nvSpPr>
        <p:spPr>
          <a:xfrm>
            <a:off x="4758234" y="4538535"/>
            <a:ext cx="540663" cy="540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35"/>
          <p:cNvSpPr/>
          <p:nvPr>
            <p:custDataLst>
              <p:tags r:id="rId13"/>
            </p:custDataLst>
          </p:nvPr>
        </p:nvSpPr>
        <p:spPr bwMode="auto">
          <a:xfrm>
            <a:off x="4901729" y="4682221"/>
            <a:ext cx="253672" cy="253290"/>
          </a:xfrm>
          <a:custGeom>
            <a:avLst/>
            <a:gdLst>
              <a:gd name="T0" fmla="*/ 1412 w 4000"/>
              <a:gd name="T1" fmla="*/ 2000 h 4000"/>
              <a:gd name="T2" fmla="*/ 1408 w 4000"/>
              <a:gd name="T3" fmla="*/ 2040 h 4000"/>
              <a:gd name="T4" fmla="*/ 2841 w 4000"/>
              <a:gd name="T5" fmla="*/ 2757 h 4000"/>
              <a:gd name="T6" fmla="*/ 3294 w 4000"/>
              <a:gd name="T7" fmla="*/ 2588 h 4000"/>
              <a:gd name="T8" fmla="*/ 4000 w 4000"/>
              <a:gd name="T9" fmla="*/ 3294 h 4000"/>
              <a:gd name="T10" fmla="*/ 3294 w 4000"/>
              <a:gd name="T11" fmla="*/ 4000 h 4000"/>
              <a:gd name="T12" fmla="*/ 2588 w 4000"/>
              <a:gd name="T13" fmla="*/ 3294 h 4000"/>
              <a:gd name="T14" fmla="*/ 2592 w 4000"/>
              <a:gd name="T15" fmla="*/ 3253 h 4000"/>
              <a:gd name="T16" fmla="*/ 1159 w 4000"/>
              <a:gd name="T17" fmla="*/ 2537 h 4000"/>
              <a:gd name="T18" fmla="*/ 706 w 4000"/>
              <a:gd name="T19" fmla="*/ 2706 h 4000"/>
              <a:gd name="T20" fmla="*/ 0 w 4000"/>
              <a:gd name="T21" fmla="*/ 2000 h 4000"/>
              <a:gd name="T22" fmla="*/ 706 w 4000"/>
              <a:gd name="T23" fmla="*/ 1294 h 4000"/>
              <a:gd name="T24" fmla="*/ 1159 w 4000"/>
              <a:gd name="T25" fmla="*/ 1462 h 4000"/>
              <a:gd name="T26" fmla="*/ 2592 w 4000"/>
              <a:gd name="T27" fmla="*/ 746 h 4000"/>
              <a:gd name="T28" fmla="*/ 2588 w 4000"/>
              <a:gd name="T29" fmla="*/ 705 h 4000"/>
              <a:gd name="T30" fmla="*/ 3294 w 4000"/>
              <a:gd name="T31" fmla="*/ 0 h 4000"/>
              <a:gd name="T32" fmla="*/ 4000 w 4000"/>
              <a:gd name="T33" fmla="*/ 706 h 4000"/>
              <a:gd name="T34" fmla="*/ 3294 w 4000"/>
              <a:gd name="T35" fmla="*/ 1412 h 4000"/>
              <a:gd name="T36" fmla="*/ 2841 w 4000"/>
              <a:gd name="T37" fmla="*/ 1243 h 4000"/>
              <a:gd name="T38" fmla="*/ 1408 w 4000"/>
              <a:gd name="T39" fmla="*/ 1959 h 4000"/>
              <a:gd name="T40" fmla="*/ 1412 w 4000"/>
              <a:gd name="T41" fmla="*/ 2000 h 4000"/>
              <a:gd name="T42" fmla="*/ 1412 w 4000"/>
              <a:gd name="T43" fmla="*/ 2000 h 4000"/>
              <a:gd name="T44" fmla="*/ 1412 w 4000"/>
              <a:gd name="T45" fmla="*/ 200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0" h="4000">
                <a:moveTo>
                  <a:pt x="1412" y="2000"/>
                </a:moveTo>
                <a:cubicBezTo>
                  <a:pt x="1412" y="2014"/>
                  <a:pt x="1409" y="2026"/>
                  <a:pt x="1408" y="2040"/>
                </a:cubicBezTo>
                <a:lnTo>
                  <a:pt x="2841" y="2757"/>
                </a:lnTo>
                <a:cubicBezTo>
                  <a:pt x="2964" y="2653"/>
                  <a:pt x="3121" y="2588"/>
                  <a:pt x="3294" y="2588"/>
                </a:cubicBezTo>
                <a:cubicBezTo>
                  <a:pt x="3684" y="2588"/>
                  <a:pt x="4000" y="2904"/>
                  <a:pt x="4000" y="3294"/>
                </a:cubicBezTo>
                <a:cubicBezTo>
                  <a:pt x="4000" y="3684"/>
                  <a:pt x="3684" y="4000"/>
                  <a:pt x="3294" y="4000"/>
                </a:cubicBezTo>
                <a:cubicBezTo>
                  <a:pt x="2904" y="4000"/>
                  <a:pt x="2588" y="3684"/>
                  <a:pt x="2588" y="3294"/>
                </a:cubicBezTo>
                <a:cubicBezTo>
                  <a:pt x="2588" y="3280"/>
                  <a:pt x="2591" y="3267"/>
                  <a:pt x="2592" y="3253"/>
                </a:cubicBezTo>
                <a:lnTo>
                  <a:pt x="1159" y="2537"/>
                </a:lnTo>
                <a:cubicBezTo>
                  <a:pt x="1036" y="2641"/>
                  <a:pt x="879" y="2706"/>
                  <a:pt x="706" y="2706"/>
                </a:cubicBezTo>
                <a:cubicBezTo>
                  <a:pt x="316" y="2706"/>
                  <a:pt x="0" y="2390"/>
                  <a:pt x="0" y="2000"/>
                </a:cubicBezTo>
                <a:cubicBezTo>
                  <a:pt x="0" y="1610"/>
                  <a:pt x="316" y="1294"/>
                  <a:pt x="706" y="1294"/>
                </a:cubicBezTo>
                <a:cubicBezTo>
                  <a:pt x="879" y="1294"/>
                  <a:pt x="1036" y="1359"/>
                  <a:pt x="1159" y="1462"/>
                </a:cubicBezTo>
                <a:lnTo>
                  <a:pt x="2592" y="746"/>
                </a:lnTo>
                <a:cubicBezTo>
                  <a:pt x="2591" y="732"/>
                  <a:pt x="2588" y="720"/>
                  <a:pt x="2588" y="705"/>
                </a:cubicBezTo>
                <a:cubicBezTo>
                  <a:pt x="2588" y="316"/>
                  <a:pt x="2904" y="0"/>
                  <a:pt x="3294" y="0"/>
                </a:cubicBezTo>
                <a:cubicBezTo>
                  <a:pt x="3684" y="0"/>
                  <a:pt x="4000" y="316"/>
                  <a:pt x="4000" y="706"/>
                </a:cubicBezTo>
                <a:cubicBezTo>
                  <a:pt x="4000" y="1096"/>
                  <a:pt x="3684" y="1412"/>
                  <a:pt x="3294" y="1412"/>
                </a:cubicBezTo>
                <a:cubicBezTo>
                  <a:pt x="3120" y="1412"/>
                  <a:pt x="2964" y="1347"/>
                  <a:pt x="2841" y="1243"/>
                </a:cubicBezTo>
                <a:lnTo>
                  <a:pt x="1408" y="1959"/>
                </a:lnTo>
                <a:cubicBezTo>
                  <a:pt x="1409" y="1973"/>
                  <a:pt x="1412" y="1986"/>
                  <a:pt x="1412" y="2000"/>
                </a:cubicBezTo>
                <a:lnTo>
                  <a:pt x="1412" y="2000"/>
                </a:lnTo>
                <a:close/>
                <a:moveTo>
                  <a:pt x="1412" y="20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 254"/>
          <p:cNvSpPr/>
          <p:nvPr>
            <p:custDataLst>
              <p:tags r:id="rId14"/>
            </p:custDataLst>
          </p:nvPr>
        </p:nvSpPr>
        <p:spPr>
          <a:xfrm>
            <a:off x="6997117" y="1911872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55"/>
          <p:cNvSpPr/>
          <p:nvPr>
            <p:custDataLst>
              <p:tags r:id="rId15"/>
            </p:custDataLst>
          </p:nvPr>
        </p:nvSpPr>
        <p:spPr>
          <a:xfrm>
            <a:off x="7119095" y="2030053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7506970" y="1704340"/>
            <a:ext cx="3910965" cy="607060"/>
          </a:xfrm>
          <a:prstGeom prst="rect">
            <a:avLst/>
          </a:prstGeom>
        </p:spPr>
        <p:txBody>
          <a:bodyPr wrap="square" lIns="91440" tIns="45720" rIns="91440" bIns="0" anchor="ctr"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试用期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6k-8k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，转正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8k-10k</a:t>
            </a:r>
            <a:endParaRPr lang="zh-CN" altLang="en-US" sz="18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61"/>
          <p:cNvSpPr/>
          <p:nvPr>
            <p:custDataLst>
              <p:tags r:id="rId17"/>
            </p:custDataLst>
          </p:nvPr>
        </p:nvSpPr>
        <p:spPr>
          <a:xfrm>
            <a:off x="6997117" y="2767852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62"/>
          <p:cNvSpPr/>
          <p:nvPr>
            <p:custDataLst>
              <p:tags r:id="rId18"/>
            </p:custDataLst>
          </p:nvPr>
        </p:nvSpPr>
        <p:spPr>
          <a:xfrm>
            <a:off x="7119095" y="2886033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9"/>
            </p:custDataLst>
          </p:nvPr>
        </p:nvSpPr>
        <p:spPr>
          <a:xfrm>
            <a:off x="7506970" y="2541905"/>
            <a:ext cx="3910965" cy="605790"/>
          </a:xfrm>
          <a:prstGeom prst="rect">
            <a:avLst/>
          </a:prstGeom>
        </p:spPr>
        <p:txBody>
          <a:bodyPr wrap="square" lIns="91440" tIns="45720" rIns="91440" bIns="0" anchor="ctr"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五险一金</a:t>
            </a:r>
            <a:endParaRPr lang="zh-CN" altLang="en-US" sz="1800" b="1" spc="3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8"/>
          <p:cNvSpPr/>
          <p:nvPr>
            <p:custDataLst>
              <p:tags r:id="rId20"/>
            </p:custDataLst>
          </p:nvPr>
        </p:nvSpPr>
        <p:spPr>
          <a:xfrm>
            <a:off x="6997117" y="3623832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69"/>
          <p:cNvSpPr/>
          <p:nvPr>
            <p:custDataLst>
              <p:tags r:id="rId21"/>
            </p:custDataLst>
          </p:nvPr>
        </p:nvSpPr>
        <p:spPr>
          <a:xfrm>
            <a:off x="7119095" y="3742013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22"/>
            </p:custDataLst>
          </p:nvPr>
        </p:nvSpPr>
        <p:spPr>
          <a:xfrm>
            <a:off x="7506970" y="3417570"/>
            <a:ext cx="3910965" cy="605790"/>
          </a:xfrm>
          <a:prstGeom prst="rect">
            <a:avLst/>
          </a:prstGeom>
        </p:spPr>
        <p:txBody>
          <a:bodyPr wrap="square" lIns="91440" tIns="45720" rIns="91440" bIns="0" anchor="ctr"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提供食宿</a:t>
            </a:r>
            <a:endParaRPr lang="zh-CN" altLang="en-US" sz="18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任意多边形 275"/>
          <p:cNvSpPr/>
          <p:nvPr>
            <p:custDataLst>
              <p:tags r:id="rId23"/>
            </p:custDataLst>
          </p:nvPr>
        </p:nvSpPr>
        <p:spPr>
          <a:xfrm>
            <a:off x="6997117" y="4479812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276"/>
          <p:cNvSpPr/>
          <p:nvPr>
            <p:custDataLst>
              <p:tags r:id="rId24"/>
            </p:custDataLst>
          </p:nvPr>
        </p:nvSpPr>
        <p:spPr>
          <a:xfrm>
            <a:off x="7119095" y="4597993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25"/>
            </p:custDataLst>
          </p:nvPr>
        </p:nvSpPr>
        <p:spPr>
          <a:xfrm>
            <a:off x="7506970" y="4272915"/>
            <a:ext cx="3910965" cy="662940"/>
          </a:xfrm>
          <a:prstGeom prst="rect">
            <a:avLst/>
          </a:prstGeom>
        </p:spPr>
        <p:txBody>
          <a:bodyPr wrap="square" lIns="91440" tIns="45720" rIns="91440" bIns="0" anchor="ctr">
            <a:normAutofit fontScale="70000"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57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根据内外部市场的年度薪资普调计划</a:t>
            </a:r>
            <a:endParaRPr lang="zh-CN" altLang="en-US" sz="257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任意多边形 282"/>
          <p:cNvSpPr/>
          <p:nvPr>
            <p:custDataLst>
              <p:tags r:id="rId26"/>
            </p:custDataLst>
          </p:nvPr>
        </p:nvSpPr>
        <p:spPr>
          <a:xfrm>
            <a:off x="6997117" y="5335792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任意多边形 283"/>
          <p:cNvSpPr/>
          <p:nvPr>
            <p:custDataLst>
              <p:tags r:id="rId27"/>
            </p:custDataLst>
          </p:nvPr>
        </p:nvSpPr>
        <p:spPr>
          <a:xfrm>
            <a:off x="7119095" y="5453973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>
              <a:lnSpc>
                <a:spcPct val="140000"/>
              </a:lnSpc>
            </a:pPr>
            <a:endParaRPr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28"/>
            </p:custDataLst>
          </p:nvPr>
        </p:nvSpPr>
        <p:spPr>
          <a:xfrm>
            <a:off x="7506970" y="5128260"/>
            <a:ext cx="3910965" cy="607060"/>
          </a:xfrm>
          <a:prstGeom prst="rect">
            <a:avLst/>
          </a:prstGeom>
        </p:spPr>
        <p:txBody>
          <a:bodyPr wrap="square" lIns="91440" tIns="45720" rIns="91440" bIns="0" anchor="ctr">
            <a:normAutofit fontScale="70000"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57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根据内外部市场的年度薪资普调计划</a:t>
            </a:r>
            <a:endParaRPr lang="zh-CN" altLang="en-US" sz="2570" b="1" spc="3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>
            <p:custDataLst>
              <p:tags r:id="rId29"/>
            </p:custDataLst>
          </p:nvPr>
        </p:nvCxnSpPr>
        <p:spPr>
          <a:xfrm>
            <a:off x="7608291" y="2538728"/>
            <a:ext cx="379571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30"/>
            </p:custDataLst>
          </p:nvPr>
        </p:nvCxnSpPr>
        <p:spPr>
          <a:xfrm>
            <a:off x="7608291" y="3394708"/>
            <a:ext cx="379571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31"/>
            </p:custDataLst>
          </p:nvPr>
        </p:nvCxnSpPr>
        <p:spPr>
          <a:xfrm>
            <a:off x="7608291" y="4250688"/>
            <a:ext cx="379571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32"/>
            </p:custDataLst>
          </p:nvPr>
        </p:nvCxnSpPr>
        <p:spPr>
          <a:xfrm>
            <a:off x="7608291" y="5106668"/>
            <a:ext cx="379571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组合 259"/>
          <p:cNvGrpSpPr/>
          <p:nvPr>
            <p:custDataLst>
              <p:tags r:id="rId33"/>
            </p:custDataLst>
          </p:nvPr>
        </p:nvGrpSpPr>
        <p:grpSpPr>
          <a:xfrm>
            <a:off x="1703070" y="2524760"/>
            <a:ext cx="2609215" cy="2457450"/>
            <a:chOff x="2677" y="4017"/>
            <a:chExt cx="4109" cy="3870"/>
          </a:xfrm>
        </p:grpSpPr>
        <p:pic>
          <p:nvPicPr>
            <p:cNvPr id="259" name="图片 258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2721" y="4017"/>
              <a:ext cx="4065" cy="3870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677" y="4017"/>
              <a:ext cx="3301" cy="3274"/>
              <a:chOff x="2750" y="4073"/>
              <a:chExt cx="3301" cy="3274"/>
            </a:xfrm>
          </p:grpSpPr>
          <p:sp>
            <p:nvSpPr>
              <p:cNvPr id="4" name="椭圆 3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331" y="4627"/>
                <a:ext cx="2721" cy="27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椭圆 4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04" y="4700"/>
                <a:ext cx="2575" cy="257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椭圆 1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613" y="4909"/>
                <a:ext cx="2157" cy="215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755" y="5051"/>
                <a:ext cx="1873" cy="187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" name="椭圆 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973" y="5269"/>
                <a:ext cx="1435" cy="143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椭圆 164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4117" y="5413"/>
                <a:ext cx="1150" cy="11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椭圆 16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4545" y="5840"/>
                <a:ext cx="294" cy="2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4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任意多边形 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289" y="4613"/>
                <a:ext cx="1021" cy="1011"/>
              </a:xfrm>
              <a:custGeom>
                <a:avLst/>
                <a:gdLst>
                  <a:gd name="T0" fmla="*/ 575 w 576"/>
                  <a:gd name="T1" fmla="*/ 518 h 570"/>
                  <a:gd name="T2" fmla="*/ 576 w 576"/>
                  <a:gd name="T3" fmla="*/ 518 h 570"/>
                  <a:gd name="T4" fmla="*/ 52 w 576"/>
                  <a:gd name="T5" fmla="*/ 0 h 570"/>
                  <a:gd name="T6" fmla="*/ 37 w 576"/>
                  <a:gd name="T7" fmla="*/ 37 h 570"/>
                  <a:gd name="T8" fmla="*/ 0 w 576"/>
                  <a:gd name="T9" fmla="*/ 52 h 570"/>
                  <a:gd name="T10" fmla="*/ 524 w 576"/>
                  <a:gd name="T11" fmla="*/ 570 h 570"/>
                  <a:gd name="T12" fmla="*/ 525 w 576"/>
                  <a:gd name="T13" fmla="*/ 569 h 570"/>
                  <a:gd name="T14" fmla="*/ 575 w 576"/>
                  <a:gd name="T15" fmla="*/ 518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570">
                    <a:moveTo>
                      <a:pt x="575" y="518"/>
                    </a:moveTo>
                    <a:cubicBezTo>
                      <a:pt x="576" y="518"/>
                      <a:pt x="576" y="518"/>
                      <a:pt x="576" y="5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12"/>
                      <a:pt x="42" y="24"/>
                      <a:pt x="37" y="37"/>
                    </a:cubicBezTo>
                    <a:cubicBezTo>
                      <a:pt x="24" y="42"/>
                      <a:pt x="12" y="47"/>
                      <a:pt x="0" y="52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25" y="569"/>
                      <a:pt x="525" y="569"/>
                      <a:pt x="525" y="569"/>
                    </a:cubicBezTo>
                    <a:lnTo>
                      <a:pt x="575" y="5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任意多边形 7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358" y="5670"/>
                <a:ext cx="353" cy="349"/>
              </a:xfrm>
              <a:custGeom>
                <a:avLst/>
                <a:gdLst>
                  <a:gd name="T0" fmla="*/ 199 w 199"/>
                  <a:gd name="T1" fmla="*/ 197 h 197"/>
                  <a:gd name="T2" fmla="*/ 59 w 199"/>
                  <a:gd name="T3" fmla="*/ 0 h 197"/>
                  <a:gd name="T4" fmla="*/ 58 w 199"/>
                  <a:gd name="T5" fmla="*/ 0 h 197"/>
                  <a:gd name="T6" fmla="*/ 55 w 199"/>
                  <a:gd name="T7" fmla="*/ 4 h 197"/>
                  <a:gd name="T8" fmla="*/ 5 w 199"/>
                  <a:gd name="T9" fmla="*/ 55 h 197"/>
                  <a:gd name="T10" fmla="*/ 0 w 199"/>
                  <a:gd name="T11" fmla="*/ 58 h 197"/>
                  <a:gd name="T12" fmla="*/ 1 w 199"/>
                  <a:gd name="T13" fmla="*/ 59 h 197"/>
                  <a:gd name="T14" fmla="*/ 199 w 199"/>
                  <a:gd name="T1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97">
                    <a:moveTo>
                      <a:pt x="199" y="197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6"/>
                      <a:pt x="2" y="57"/>
                      <a:pt x="0" y="58"/>
                    </a:cubicBezTo>
                    <a:cubicBezTo>
                      <a:pt x="1" y="58"/>
                      <a:pt x="1" y="59"/>
                      <a:pt x="1" y="59"/>
                    </a:cubicBezTo>
                    <a:lnTo>
                      <a:pt x="199" y="19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>
                  <a:lnSpc>
                    <a:spcPct val="14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任意多边形 8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319" y="5629"/>
                <a:ext cx="145" cy="147"/>
              </a:xfrm>
              <a:custGeom>
                <a:avLst/>
                <a:gdLst>
                  <a:gd name="T0" fmla="*/ 77 w 82"/>
                  <a:gd name="T1" fmla="*/ 27 h 83"/>
                  <a:gd name="T2" fmla="*/ 80 w 82"/>
                  <a:gd name="T3" fmla="*/ 23 h 83"/>
                  <a:gd name="T4" fmla="*/ 77 w 82"/>
                  <a:gd name="T5" fmla="*/ 7 h 83"/>
                  <a:gd name="T6" fmla="*/ 75 w 82"/>
                  <a:gd name="T7" fmla="*/ 6 h 83"/>
                  <a:gd name="T8" fmla="*/ 55 w 82"/>
                  <a:gd name="T9" fmla="*/ 6 h 83"/>
                  <a:gd name="T10" fmla="*/ 5 w 82"/>
                  <a:gd name="T11" fmla="*/ 57 h 83"/>
                  <a:gd name="T12" fmla="*/ 5 w 82"/>
                  <a:gd name="T13" fmla="*/ 77 h 83"/>
                  <a:gd name="T14" fmla="*/ 7 w 82"/>
                  <a:gd name="T15" fmla="*/ 78 h 83"/>
                  <a:gd name="T16" fmla="*/ 22 w 82"/>
                  <a:gd name="T17" fmla="*/ 81 h 83"/>
                  <a:gd name="T18" fmla="*/ 27 w 82"/>
                  <a:gd name="T19" fmla="*/ 78 h 83"/>
                  <a:gd name="T20" fmla="*/ 77 w 82"/>
                  <a:gd name="T21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3">
                    <a:moveTo>
                      <a:pt x="77" y="27"/>
                    </a:moveTo>
                    <a:cubicBezTo>
                      <a:pt x="78" y="26"/>
                      <a:pt x="79" y="25"/>
                      <a:pt x="80" y="23"/>
                    </a:cubicBezTo>
                    <a:cubicBezTo>
                      <a:pt x="82" y="18"/>
                      <a:pt x="81" y="12"/>
                      <a:pt x="77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61" y="1"/>
                      <a:pt x="55" y="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0" y="71"/>
                      <a:pt x="5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1" y="82"/>
                      <a:pt x="17" y="83"/>
                      <a:pt x="22" y="81"/>
                    </a:cubicBezTo>
                    <a:cubicBezTo>
                      <a:pt x="24" y="80"/>
                      <a:pt x="25" y="79"/>
                      <a:pt x="27" y="78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4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任意多边形 9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282" y="5594"/>
                <a:ext cx="145" cy="145"/>
              </a:xfrm>
              <a:custGeom>
                <a:avLst/>
                <a:gdLst>
                  <a:gd name="T0" fmla="*/ 76 w 82"/>
                  <a:gd name="T1" fmla="*/ 6 h 82"/>
                  <a:gd name="T2" fmla="*/ 75 w 82"/>
                  <a:gd name="T3" fmla="*/ 5 h 82"/>
                  <a:gd name="T4" fmla="*/ 62 w 82"/>
                  <a:gd name="T5" fmla="*/ 1 h 82"/>
                  <a:gd name="T6" fmla="*/ 58 w 82"/>
                  <a:gd name="T7" fmla="*/ 8 h 82"/>
                  <a:gd name="T8" fmla="*/ 8 w 82"/>
                  <a:gd name="T9" fmla="*/ 58 h 82"/>
                  <a:gd name="T10" fmla="*/ 1 w 82"/>
                  <a:gd name="T11" fmla="*/ 62 h 82"/>
                  <a:gd name="T12" fmla="*/ 5 w 82"/>
                  <a:gd name="T13" fmla="*/ 75 h 82"/>
                  <a:gd name="T14" fmla="*/ 6 w 82"/>
                  <a:gd name="T15" fmla="*/ 77 h 82"/>
                  <a:gd name="T16" fmla="*/ 26 w 82"/>
                  <a:gd name="T17" fmla="*/ 77 h 82"/>
                  <a:gd name="T18" fmla="*/ 76 w 82"/>
                  <a:gd name="T19" fmla="*/ 26 h 82"/>
                  <a:gd name="T20" fmla="*/ 76 w 82"/>
                  <a:gd name="T21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6" y="6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1" y="1"/>
                      <a:pt x="66" y="0"/>
                      <a:pt x="62" y="1"/>
                    </a:cubicBezTo>
                    <a:cubicBezTo>
                      <a:pt x="61" y="4"/>
                      <a:pt x="60" y="6"/>
                      <a:pt x="58" y="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60"/>
                      <a:pt x="3" y="62"/>
                      <a:pt x="1" y="62"/>
                    </a:cubicBezTo>
                    <a:cubicBezTo>
                      <a:pt x="0" y="67"/>
                      <a:pt x="1" y="72"/>
                      <a:pt x="5" y="75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82"/>
                      <a:pt x="21" y="82"/>
                      <a:pt x="26" y="7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82" y="21"/>
                      <a:pt x="82" y="12"/>
                      <a:pt x="76" y="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4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任意多边形 10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4249" y="5560"/>
                <a:ext cx="145" cy="145"/>
              </a:xfrm>
              <a:custGeom>
                <a:avLst/>
                <a:gdLst>
                  <a:gd name="T0" fmla="*/ 77 w 82"/>
                  <a:gd name="T1" fmla="*/ 27 h 82"/>
                  <a:gd name="T2" fmla="*/ 81 w 82"/>
                  <a:gd name="T3" fmla="*/ 20 h 82"/>
                  <a:gd name="T4" fmla="*/ 77 w 82"/>
                  <a:gd name="T5" fmla="*/ 7 h 82"/>
                  <a:gd name="T6" fmla="*/ 75 w 82"/>
                  <a:gd name="T7" fmla="*/ 5 h 82"/>
                  <a:gd name="T8" fmla="*/ 55 w 82"/>
                  <a:gd name="T9" fmla="*/ 6 h 82"/>
                  <a:gd name="T10" fmla="*/ 5 w 82"/>
                  <a:gd name="T11" fmla="*/ 56 h 82"/>
                  <a:gd name="T12" fmla="*/ 5 w 82"/>
                  <a:gd name="T13" fmla="*/ 76 h 82"/>
                  <a:gd name="T14" fmla="*/ 7 w 82"/>
                  <a:gd name="T15" fmla="*/ 78 h 82"/>
                  <a:gd name="T16" fmla="*/ 20 w 82"/>
                  <a:gd name="T17" fmla="*/ 81 h 82"/>
                  <a:gd name="T18" fmla="*/ 27 w 82"/>
                  <a:gd name="T19" fmla="*/ 77 h 82"/>
                  <a:gd name="T20" fmla="*/ 77 w 82"/>
                  <a:gd name="T21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7" y="27"/>
                    </a:moveTo>
                    <a:cubicBezTo>
                      <a:pt x="79" y="25"/>
                      <a:pt x="80" y="23"/>
                      <a:pt x="81" y="20"/>
                    </a:cubicBezTo>
                    <a:cubicBezTo>
                      <a:pt x="82" y="15"/>
                      <a:pt x="80" y="11"/>
                      <a:pt x="77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0" y="0"/>
                      <a:pt x="61" y="0"/>
                      <a:pt x="55" y="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0" y="62"/>
                      <a:pt x="0" y="71"/>
                      <a:pt x="5" y="76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0" y="81"/>
                      <a:pt x="15" y="82"/>
                      <a:pt x="20" y="81"/>
                    </a:cubicBezTo>
                    <a:cubicBezTo>
                      <a:pt x="22" y="81"/>
                      <a:pt x="25" y="79"/>
                      <a:pt x="27" y="77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4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任意多边形 11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4209" y="5523"/>
                <a:ext cx="148" cy="147"/>
              </a:xfrm>
              <a:custGeom>
                <a:avLst/>
                <a:gdLst>
                  <a:gd name="T0" fmla="*/ 77 w 83"/>
                  <a:gd name="T1" fmla="*/ 7 h 83"/>
                  <a:gd name="T2" fmla="*/ 76 w 83"/>
                  <a:gd name="T3" fmla="*/ 5 h 83"/>
                  <a:gd name="T4" fmla="*/ 57 w 83"/>
                  <a:gd name="T5" fmla="*/ 5 h 83"/>
                  <a:gd name="T6" fmla="*/ 56 w 83"/>
                  <a:gd name="T7" fmla="*/ 5 h 83"/>
                  <a:gd name="T8" fmla="*/ 6 w 83"/>
                  <a:gd name="T9" fmla="*/ 56 h 83"/>
                  <a:gd name="T10" fmla="*/ 5 w 83"/>
                  <a:gd name="T11" fmla="*/ 57 h 83"/>
                  <a:gd name="T12" fmla="*/ 6 w 83"/>
                  <a:gd name="T13" fmla="*/ 76 h 83"/>
                  <a:gd name="T14" fmla="*/ 7 w 83"/>
                  <a:gd name="T15" fmla="*/ 77 h 83"/>
                  <a:gd name="T16" fmla="*/ 27 w 83"/>
                  <a:gd name="T17" fmla="*/ 77 h 83"/>
                  <a:gd name="T18" fmla="*/ 77 w 83"/>
                  <a:gd name="T19" fmla="*/ 27 h 83"/>
                  <a:gd name="T20" fmla="*/ 77 w 83"/>
                  <a:gd name="T21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83">
                    <a:moveTo>
                      <a:pt x="77" y="7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1" y="71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3" y="83"/>
                      <a:pt x="22" y="83"/>
                      <a:pt x="27" y="7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3" y="21"/>
                      <a:pt x="83" y="12"/>
                      <a:pt x="77" y="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>
                  <a:lnSpc>
                    <a:spcPct val="14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任意多边形 12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2750" y="4262"/>
                <a:ext cx="604" cy="628"/>
              </a:xfrm>
              <a:custGeom>
                <a:avLst/>
                <a:gdLst>
                  <a:gd name="T0" fmla="*/ 222 w 341"/>
                  <a:gd name="T1" fmla="*/ 117 h 354"/>
                  <a:gd name="T2" fmla="*/ 27 w 341"/>
                  <a:gd name="T3" fmla="*/ 120 h 354"/>
                  <a:gd name="T4" fmla="*/ 304 w 341"/>
                  <a:gd name="T5" fmla="*/ 250 h 354"/>
                  <a:gd name="T6" fmla="*/ 341 w 341"/>
                  <a:gd name="T7" fmla="*/ 235 h 354"/>
                  <a:gd name="T8" fmla="*/ 222 w 341"/>
                  <a:gd name="T9" fmla="*/ 1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54">
                    <a:moveTo>
                      <a:pt x="222" y="117"/>
                    </a:moveTo>
                    <a:cubicBezTo>
                      <a:pt x="96" y="0"/>
                      <a:pt x="56" y="8"/>
                      <a:pt x="27" y="120"/>
                    </a:cubicBezTo>
                    <a:cubicBezTo>
                      <a:pt x="0" y="220"/>
                      <a:pt x="38" y="354"/>
                      <a:pt x="304" y="250"/>
                    </a:cubicBezTo>
                    <a:cubicBezTo>
                      <a:pt x="316" y="245"/>
                      <a:pt x="328" y="240"/>
                      <a:pt x="341" y="235"/>
                    </a:cubicBezTo>
                    <a:cubicBezTo>
                      <a:pt x="293" y="188"/>
                      <a:pt x="253" y="149"/>
                      <a:pt x="222" y="11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任意多边形 13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2929" y="4073"/>
                <a:ext cx="631" cy="605"/>
              </a:xfrm>
              <a:custGeom>
                <a:avLst/>
                <a:gdLst>
                  <a:gd name="T0" fmla="*/ 240 w 356"/>
                  <a:gd name="T1" fmla="*/ 341 h 341"/>
                  <a:gd name="T2" fmla="*/ 255 w 356"/>
                  <a:gd name="T3" fmla="*/ 304 h 341"/>
                  <a:gd name="T4" fmla="*/ 122 w 356"/>
                  <a:gd name="T5" fmla="*/ 27 h 341"/>
                  <a:gd name="T6" fmla="*/ 121 w 356"/>
                  <a:gd name="T7" fmla="*/ 223 h 341"/>
                  <a:gd name="T8" fmla="*/ 240 w 356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41">
                    <a:moveTo>
                      <a:pt x="240" y="341"/>
                    </a:moveTo>
                    <a:cubicBezTo>
                      <a:pt x="245" y="328"/>
                      <a:pt x="250" y="316"/>
                      <a:pt x="255" y="304"/>
                    </a:cubicBezTo>
                    <a:cubicBezTo>
                      <a:pt x="356" y="36"/>
                      <a:pt x="222" y="0"/>
                      <a:pt x="122" y="27"/>
                    </a:cubicBezTo>
                    <a:cubicBezTo>
                      <a:pt x="10" y="59"/>
                      <a:pt x="0" y="94"/>
                      <a:pt x="121" y="223"/>
                    </a:cubicBezTo>
                    <a:cubicBezTo>
                      <a:pt x="152" y="255"/>
                      <a:pt x="192" y="294"/>
                      <a:pt x="240" y="3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endParaRPr sz="1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43" name="图片 42" descr="65aa813a18490c5aa1f31a3f47fce09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0" y="0"/>
            <a:ext cx="2479675" cy="914400"/>
          </a:xfrm>
          <a:prstGeom prst="rect">
            <a:avLst/>
          </a:prstGeom>
        </p:spPr>
      </p:pic>
    </p:spTree>
    <p:custDataLst>
      <p:tags r:id="rId5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  <p:bldP spid="29" grpId="0"/>
      <p:bldP spid="29" grpId="1"/>
      <p:bldP spid="33" grpId="0"/>
      <p:bldP spid="33" grpId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769938" y="1101725"/>
            <a:ext cx="6515100" cy="15986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auto">
              <a:lnSpc>
                <a:spcPct val="150000"/>
              </a:lnSpc>
            </a:pPr>
            <a:r>
              <a:rPr lang="zh-CN" altLang="en-US" sz="1335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“善用人者能成事，能成事者善用人”。深入人力资源核心，善用人、能用人、会用人，更有爱才之心、识才之明、用才之胆和育才之方；在各层级胜任力模型的基础上，我们构建了自己完备的人才培养体系，全面助力公司战略目标达成，为未来成为智能制造人才培养专家奠定了重要基础。</a:t>
            </a:r>
            <a:endParaRPr lang="zh-CN" altLang="en-US" sz="1335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2216150" y="5672138"/>
            <a:ext cx="2286000" cy="666750"/>
          </a:xfrm>
          <a:prstGeom prst="homePlate">
            <a:avLst/>
          </a:prstGeom>
          <a:solidFill>
            <a:srgbClr val="0070C0"/>
          </a:solidFill>
          <a:ln>
            <a:solidFill>
              <a:srgbClr val="127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strike="noStrike" noProof="1" dirty="0"/>
              <a:t>技术员</a:t>
            </a:r>
            <a:endParaRPr lang="zh-CN" altLang="en-US" sz="2400" strike="noStrike" noProof="1" dirty="0"/>
          </a:p>
        </p:txBody>
      </p:sp>
      <p:sp>
        <p:nvSpPr>
          <p:cNvPr id="27" name="五边形 26"/>
          <p:cNvSpPr/>
          <p:nvPr/>
        </p:nvSpPr>
        <p:spPr>
          <a:xfrm>
            <a:off x="4027488" y="4803775"/>
            <a:ext cx="2286000" cy="666750"/>
          </a:xfrm>
          <a:prstGeom prst="homePlate">
            <a:avLst/>
          </a:prstGeom>
          <a:solidFill>
            <a:srgbClr val="0070C0"/>
          </a:solidFill>
          <a:ln>
            <a:solidFill>
              <a:srgbClr val="127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strike="noStrike" noProof="1" dirty="0"/>
              <a:t>助理工程师</a:t>
            </a:r>
            <a:endParaRPr lang="zh-CN" altLang="en-US" sz="2400" strike="noStrike" noProof="1" dirty="0"/>
          </a:p>
        </p:txBody>
      </p:sp>
      <p:sp>
        <p:nvSpPr>
          <p:cNvPr id="28" name="五边形 27"/>
          <p:cNvSpPr/>
          <p:nvPr/>
        </p:nvSpPr>
        <p:spPr>
          <a:xfrm>
            <a:off x="5475288" y="3935413"/>
            <a:ext cx="2286000" cy="666750"/>
          </a:xfrm>
          <a:prstGeom prst="homePlate">
            <a:avLst/>
          </a:prstGeom>
          <a:solidFill>
            <a:srgbClr val="0070C0"/>
          </a:solidFill>
          <a:ln>
            <a:solidFill>
              <a:srgbClr val="127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strike="noStrike" noProof="1" dirty="0"/>
              <a:t>工程师</a:t>
            </a:r>
            <a:endParaRPr lang="zh-CN" altLang="en-US" sz="2400" strike="noStrike" noProof="1" dirty="0"/>
          </a:p>
        </p:txBody>
      </p:sp>
      <p:sp>
        <p:nvSpPr>
          <p:cNvPr id="29" name="五边形 28"/>
          <p:cNvSpPr/>
          <p:nvPr/>
        </p:nvSpPr>
        <p:spPr>
          <a:xfrm>
            <a:off x="7034213" y="3030538"/>
            <a:ext cx="2286000" cy="666750"/>
          </a:xfrm>
          <a:prstGeom prst="homePlate">
            <a:avLst/>
          </a:prstGeom>
          <a:solidFill>
            <a:srgbClr val="0070C0"/>
          </a:solidFill>
          <a:ln>
            <a:solidFill>
              <a:srgbClr val="127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strike="noStrike" noProof="1" dirty="0"/>
              <a:t>项目经理</a:t>
            </a:r>
            <a:endParaRPr lang="zh-CN" altLang="en-US" sz="2400" strike="noStrike" noProof="1" dirty="0"/>
          </a:p>
        </p:txBody>
      </p:sp>
      <p:sp>
        <p:nvSpPr>
          <p:cNvPr id="31" name="五边形 30"/>
          <p:cNvSpPr/>
          <p:nvPr/>
        </p:nvSpPr>
        <p:spPr>
          <a:xfrm>
            <a:off x="8766175" y="2125663"/>
            <a:ext cx="2286000" cy="666750"/>
          </a:xfrm>
          <a:prstGeom prst="homePlate">
            <a:avLst/>
          </a:prstGeom>
          <a:solidFill>
            <a:srgbClr val="0070C0"/>
          </a:solidFill>
          <a:ln>
            <a:solidFill>
              <a:srgbClr val="127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2400" strike="noStrike" noProof="1" dirty="0"/>
              <a:t>项目总监</a:t>
            </a:r>
            <a:endParaRPr lang="zh-CN" altLang="en-US" sz="2400" strike="noStrike" noProof="1" dirty="0"/>
          </a:p>
        </p:txBody>
      </p:sp>
      <p:pic>
        <p:nvPicPr>
          <p:cNvPr id="112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0475" y="3697288"/>
            <a:ext cx="2832100" cy="276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268663"/>
            <a:ext cx="2449513" cy="198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5533275"/>
            <a:ext cx="1620202" cy="1324725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0764837" y="5766320"/>
            <a:ext cx="1620202" cy="13247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3245" y="217805"/>
            <a:ext cx="7496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内部晋升通道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-635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6269233"/>
            <a:ext cx="720090" cy="588767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6269233"/>
            <a:ext cx="720090" cy="588767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681990" y="996315"/>
            <a:ext cx="10789920" cy="51917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视频资料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日夜兼程智造非凡，致敬所有瀚川人！">
            <a:hlinkClick r:id="" action="ppaction://media"/>
          </p:cNvPr>
          <p:cNvPicPr/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20090" y="914400"/>
            <a:ext cx="10520680" cy="52578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524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524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24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11、16、19、20、22、23、26、29、33、36、37、3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1*i*1"/>
  <p:tag name="KSO_WM_UNIT_TYPE" val="i"/>
  <p:tag name="KSO_WM_UNIT_INDEX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1*i*2"/>
  <p:tag name="KSO_WM_UNIT_TYPE" val="i"/>
  <p:tag name="KSO_WM_UNIT_INDEX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商业项目策划书"/>
  <p:tag name="KSO_WM_TEMPLATE_CATEGORY" val="custom"/>
  <p:tag name="KSO_WM_TEMPLATE_INDEX" val="20204524"/>
  <p:tag name="KSO_WM_UNIT_ID" val="custom20204524_1*a*1"/>
  <p:tag name="KSO_WM_UNIT_ISNUMDGMTITLE" val="0"/>
</p:tagLst>
</file>

<file path=ppt/tags/tag143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524"/>
  <p:tag name="KSO_WM_SLIDE_ID" val="custom20204524_1"/>
  <p:tag name="KSO_WM_TEMPLATE_MASTER_THUMB_INDEX" val="12"/>
  <p:tag name="KSO_WM_TEMPLATE_THUMBS_INDEX" val="1、4、7、11、16、19、20、22、23、26、29、33、36、37、38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diagram20200540_1*i*1"/>
  <p:tag name="KSO_WM_TEMPLATE_CATEGORY" val="diagram"/>
  <p:tag name="KSO_WM_TEMPLATE_INDEX" val="20200540"/>
  <p:tag name="KSO_WM_UNIT_LAYERLEVEL" val="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ISCONTENTSTITLE" val="0"/>
  <p:tag name="KSO_WM_UNIT_PRESET_TEXT" val="单击此处&#13;添加标题内容"/>
  <p:tag name="KSO_WM_UNIT_NOCLEAR" val="0"/>
  <p:tag name="KSO_WM_UNIT_SHOW_EDIT_AREA_INDICATION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540_1*a*1"/>
  <p:tag name="KSO_WM_TEMPLATE_CATEGORY" val="diagram"/>
  <p:tag name="KSO_WM_TEMPLATE_INDEX" val="20200540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VALUE" val="44"/>
  <p:tag name="KSO_WM_UNIT_HIGHLIGHT" val="0"/>
  <p:tag name="KSO_WM_UNIT_COMPATIBLE" val="0"/>
  <p:tag name="KSO_WM_UNIT_TYPE" val="ζ_h_f"/>
  <p:tag name="KSO_WM_UNIT_INDEX" val="1592643964994_1_1"/>
  <p:tag name="KSO_WM_UNIT_ID" val="diagram20200540_1*f*1"/>
  <p:tag name="KSO_WM_TEMPLATE_CATEGORY" val="diagram"/>
  <p:tag name="KSO_WM_TEMPLATE_INDEX" val="20200540"/>
  <p:tag name="KSO_WM_UNIT_LAYERLEVEL" val="1"/>
  <p:tag name="KSO_WM_TAG_VERSION" val="1.0"/>
  <p:tag name="KSO_WM_BEAUTIFY_FLAG" val="#wm#"/>
  <p:tag name="KSO_WM_UNIT_PRESET_TEXT" val="单击此处添加文本具体内容，简明扼要的阐述您的观点。&#13;单击此处添加文本具体内容，简明扼要的阐述您的观点。&#13;单击此处添加文本具体内容，简明扼要的阐述您的观点。"/>
  <p:tag name="KSO_WM_UNIT_DIAGRAM_ISNUMVISUAL" val="0"/>
  <p:tag name="KSO_WM_UNIT_DIAGRAM_ISREFERUNIT" val="0"/>
  <p:tag name="KSO_WM_UNIT_COLOR_SCHEME_SHAPE_ID" val="29"/>
  <p:tag name="KSO_WM_UNIT_COLOR_SCHEME_PARENT_PAGE" val="0_1"/>
  <p:tag name="KSO_WM_UNIT_NOCLEAR" val="0"/>
  <p:tag name="KSO_WM_UNIT_SHOW_EDIT_AREA_INDICATION" val="0"/>
  <p:tag name="KSO_WM_DIAGRAM_GROUP_CODE" val="ζ1-1"/>
  <p:tag name="KSO_WM_UNIT_TEXT_FILL_FORE_SCHEMECOLOR_INDEX" val="13"/>
  <p:tag name="KSO_WM_UNIT_TEXT_FILL_TYPE" val="1"/>
  <p:tag name="KSO_WM_UNIT_USESOURCEFORMAT_APPLY" val="1"/>
  <p:tag name="KSO_WM_UNIT_DIAGRAM_MODELTYPE" val="dynamicNum"/>
  <p:tag name="KSO_WM_UNIT_DYNMNUM_TYPE" val="1"/>
  <p:tag name="KSO_WM_DYNAMICNUM_SPEED" val="3"/>
  <p:tag name="KSO_WM_UNIT_DYNMNUM_DGM_ANIMTYPE" val="5"/>
</p:tagLst>
</file>

<file path=ppt/tags/tag147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SUBTYPE" val="f"/>
  <p:tag name="KSO_WM_UNIT_TYPE" val="ζ_i"/>
  <p:tag name="KSO_WM_UNIT_INDEX" val="1_1"/>
  <p:tag name="KSO_WM_UNIT_ID" val="mixed20199728_1*ζ_i*1_1"/>
  <p:tag name="KSO_WM_TEMPLATE_CATEGORY" val="mixed"/>
  <p:tag name="KSO_WM_TEMPLATE_INDEX" val="20199728"/>
  <p:tag name="KSO_WM_UNIT_LAYERLEVEL" val="1_1"/>
  <p:tag name="KSO_WM_TAG_VERSION" val="1.0"/>
  <p:tag name="KSO_WM_BEAUTIFY_FLAG" val="#wm#"/>
  <p:tag name="KSO_WM_UNIT_FILL_FORE_SCHEMECOLOR_INDEX" val="13"/>
  <p:tag name="KSO_WM_UNIT_FILL_BACK_SCHEMECOLOR_INDEX" val="14"/>
  <p:tag name="KSO_WM_UNIT_FILL_TYPE" val="2"/>
  <p:tag name="KSO_WM_UNIT_TEXT_FILL_FORE_SCHEMECOLOR_INDEX" val="2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RESOURCELIBID_ANIM" val="965"/>
  <p:tag name="KSO_WM_UNIT_DIAGRAM_MODELTYPE" val="flashPicture"/>
  <p:tag name="KSO_WM_UNIT_VALUE" val="1242*124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28_1*ζ_h_d*1_1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PA" val="v5.2.4"/>
  <p:tag name="KSO_WM_UNIT_FLASH_PICTURE_RATE" val="2"/>
  <p:tag name="KSO_WM_UNIT_USESOURCEFORMAT_APPLY" val="1"/>
</p:tagLst>
</file>

<file path=ppt/tags/tag149.xml><?xml version="1.0" encoding="utf-8"?>
<p:tagLst xmlns:p="http://schemas.openxmlformats.org/presentationml/2006/main">
  <p:tag name="RESOURCELIBID_ANIM" val="965"/>
  <p:tag name="KSO_WM_UNIT_DIAGRAM_MODELTYPE" val="flashPicture"/>
  <p:tag name="KSO_WM_UNIT_VALUE" val="1242*124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28_1*ζ_h_d*1_2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PA" val="v5.2.4"/>
  <p:tag name="KSO_WM_UNIT_FLASH_PICTURE_RATE" val="2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RESOURCELIBID_ANIM" val="965"/>
  <p:tag name="KSO_WM_UNIT_DIAGRAM_MODELTYPE" val="flashPicture"/>
  <p:tag name="KSO_WM_UNIT_VALUE" val="1242*124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28_1*ζ_h_d*1_3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PA" val="v5.2.4"/>
  <p:tag name="KSO_WM_UNIT_FLASH_PICTURE_RATE" val="2"/>
  <p:tag name="KSO_WM_UNIT_USESOURCEFORMAT_APPLY" val="1"/>
</p:tagLst>
</file>

<file path=ppt/tags/tag151.xml><?xml version="1.0" encoding="utf-8"?>
<p:tagLst xmlns:p="http://schemas.openxmlformats.org/presentationml/2006/main">
  <p:tag name="RESOURCELIBID_ANIM" val="965"/>
  <p:tag name="KSO_WM_UNIT_DIAGRAM_MODELTYPE" val="flashPicture"/>
  <p:tag name="KSO_WM_UNIT_VALUE" val="1242*124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28_1*ζ_h_d*1_4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PA" val="v5.2.4"/>
  <p:tag name="KSO_WM_UNIT_FLASH_PICTURE_RATE" val="2"/>
  <p:tag name="KSO_WM_UNIT_USESOURCEFORMAT_APPLY" val="1"/>
</p:tagLst>
</file>

<file path=ppt/tags/tag152.xml><?xml version="1.0" encoding="utf-8"?>
<p:tagLst xmlns:p="http://schemas.openxmlformats.org/presentationml/2006/main">
  <p:tag name="PA" val="v5.2.4"/>
  <p:tag name="RESOURCELIBID_ANIM" val="55734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28_1*ζ_h_i*1_2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KSO_WM_UNIT_DIAGRAM_MODELTYPE" val="flashPicture"/>
  <p:tag name="KSO_WM_UNIT_TYPE" val="ζ_h_i"/>
  <p:tag name="KSO_WM_UNIT_INDEX" val="1_2_1"/>
  <p:tag name="KSO_WM_UNIT_FLASH_PICTURE_RATE" val="2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PA" val="v5.2.4"/>
  <p:tag name="RESOURCELIBID_ANIM" val="55734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28_1*ζ_h_i*1_3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KSO_WM_UNIT_DIAGRAM_MODELTYPE" val="flashPicture"/>
  <p:tag name="KSO_WM_UNIT_TYPE" val="ζ_h_i"/>
  <p:tag name="KSO_WM_UNIT_INDEX" val="1_3_1"/>
  <p:tag name="KSO_WM_UNIT_FLASH_PICTURE_RATE" val="2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PA" val="v5.2.4"/>
  <p:tag name="RESOURCELIBID_ANIM" val="55734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28_1*ζ_h_i*1_4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KSO_WM_UNIT_DIAGRAM_MODELTYPE" val="flashPicture"/>
  <p:tag name="KSO_WM_UNIT_TYPE" val="ζ_h_i"/>
  <p:tag name="KSO_WM_UNIT_INDEX" val="1_4_1"/>
  <p:tag name="KSO_WM_UNIT_FLASH_PICTURE_RATE" val="2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PA" val="v5.2.4"/>
  <p:tag name="RESOURCELIBID_ANIM" val="55734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28_1*ζ_h_i*1_5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KSO_WM_UNIT_DIAGRAM_MODELTYPE" val="flashPicture"/>
  <p:tag name="KSO_WM_UNIT_TYPE" val="ζ_h_i"/>
  <p:tag name="KSO_WM_UNIT_INDEX" val="1_5_1"/>
  <p:tag name="KSO_WM_UNIT_FLASH_PICTURE_RATE" val="2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PA" val="v5.2.4"/>
  <p:tag name="RESOURCELIBID_ANIM" val="55734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28_1*ζ_h_i*1_6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KSO_WM_UNIT_DIAGRAM_MODELTYPE" val="flashPicture"/>
  <p:tag name="KSO_WM_UNIT_TYPE" val="ζ_h_i"/>
  <p:tag name="KSO_WM_UNIT_INDEX" val="1_6_1"/>
  <p:tag name="KSO_WM_UNIT_FLASH_PICTURE_RATE" val="2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PA" val="v5.2.4"/>
  <p:tag name="RESOURCELIBID_ANIM" val="55734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28_1*ζ_h_i*1_7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KSO_WM_UNIT_DIAGRAM_MODELTYPE" val="flashPicture"/>
  <p:tag name="KSO_WM_UNIT_TYPE" val="ζ_h_i"/>
  <p:tag name="KSO_WM_UNIT_INDEX" val="1_7_1"/>
  <p:tag name="KSO_WM_UNIT_FLASH_PICTURE_RATE" val="2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PA" val="v5.2.4"/>
  <p:tag name="RESOURCELIBID_ANIM" val="55734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mixed20199728_1*ζ_h_i*1_1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KSO_WM_UNIT_DIAGRAM_MODELTYPE" val="flashPicture"/>
  <p:tag name="KSO_WM_UNIT_TYPE" val="ζ_h_i"/>
  <p:tag name="KSO_WM_UNIT_INDEX" val="1_1_1"/>
  <p:tag name="KSO_WM_UNIT_FLASH_PICTURE_RATE" val="2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RESOURCELIBID_ANIM" val="965"/>
  <p:tag name="KSO_WM_UNIT_DIAGRAM_MODELTYPE" val="flashPicture"/>
  <p:tag name="KSO_WM_UNIT_VALUE" val="1242*124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5_1"/>
  <p:tag name="KSO_WM_UNIT_ID" val="mixed20199728_1*ζ_h_d*1_5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PA" val="v5.2.4"/>
  <p:tag name="KSO_WM_UNIT_FLASH_PICTURE_RATE" val="2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RESOURCELIBID_ANIM" val="965"/>
  <p:tag name="KSO_WM_UNIT_DIAGRAM_MODELTYPE" val="flashPicture"/>
  <p:tag name="KSO_WM_UNIT_VALUE" val="1242*124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6_1"/>
  <p:tag name="KSO_WM_UNIT_ID" val="mixed20199728_1*ζ_h_d*1_6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PA" val="v5.2.4"/>
  <p:tag name="KSO_WM_UNIT_FLASH_PICTURE_RATE" val="2"/>
  <p:tag name="KSO_WM_UNIT_USESOURCEFORMAT_APPLY" val="1"/>
</p:tagLst>
</file>

<file path=ppt/tags/tag161.xml><?xml version="1.0" encoding="utf-8"?>
<p:tagLst xmlns:p="http://schemas.openxmlformats.org/presentationml/2006/main">
  <p:tag name="RESOURCELIBID_ANIM" val="965"/>
  <p:tag name="KSO_WM_UNIT_DIAGRAM_MODELTYPE" val="flashPicture"/>
  <p:tag name="KSO_WM_UNIT_VALUE" val="1242*124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7_1"/>
  <p:tag name="KSO_WM_UNIT_ID" val="mixed20199728_1*ζ_h_d*1_7_1"/>
  <p:tag name="KSO_WM_TEMPLATE_CATEGORY" val="mixed"/>
  <p:tag name="KSO_WM_TEMPLATE_INDEX" val="20199728"/>
  <p:tag name="KSO_WM_UNIT_LAYERLEVEL" val="1_1_1"/>
  <p:tag name="KSO_WM_TAG_VERSION" val="1.0"/>
  <p:tag name="KSO_WM_BEAUTIFY_FLAG" val="#wm#"/>
  <p:tag name="PA" val="v5.2.4"/>
  <p:tag name="KSO_WM_UNIT_FLASH_PICTURE_RATE" val="2"/>
  <p:tag name="KSO_WM_UNIT_USESOURCEFORMAT_APPLY" val="1"/>
</p:tagLst>
</file>

<file path=ppt/tags/tag162.xml><?xml version="1.0" encoding="utf-8"?>
<p:tagLst xmlns:p="http://schemas.openxmlformats.org/presentationml/2006/main">
  <p:tag name="KSO_WM_BEAUTIFY_FLAG" val="#wm#"/>
  <p:tag name="KSO_WM_TEMPLATE_CATEGORY" val="diagram"/>
  <p:tag name="KSO_WM_TEMPLATE_INDEX" val="20200540"/>
  <p:tag name="KSO_WM_SLIDE_ID" val="diagram20200540_1"/>
  <p:tag name="KSO_WM_TEMPLATE_SUBCATEGORY" val="10"/>
  <p:tag name="KSO_WM_SLIDE_ITEM_CNT" val="4"/>
  <p:tag name="KSO_WM_SLIDE_INDEX" val="1"/>
  <p:tag name="KSO_WM_DIAGRAM_GROUP_CODE" val="ζ1-1"/>
  <p:tag name="KSO_WM_SLIDE_DIAGTYPE" val="ζ"/>
  <p:tag name="KSO_WM_TAG_VERSION" val="1.0"/>
  <p:tag name="KSO_WM_SLIDE_LAYOUT" val="a_f_ζ"/>
  <p:tag name="KSO_WM_SLIDE_LAYOUT_CNT" val="1_1_1"/>
  <p:tag name="KSO_WM_SLIDE_TYPE" val="text"/>
  <p:tag name="KSO_WM_SLIDE_SUBTYPE" val="picTxt"/>
  <p:tag name="KSO_WM_SLIDE_SIZE" val="372.793*381.733"/>
  <p:tag name="KSO_WM_SLIDE_POSITION" val="143.265*77.3792"/>
  <p:tag name="KSO_WM_UNIT_FLASH_PICTURE_TYPE" val="0"/>
</p:tagLst>
</file>

<file path=ppt/tags/tag163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524"/>
  <p:tag name="KSO_WM_UNIT_ID" val="custom20204524_9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K_DARK_LIGHT" val="2"/>
</p:tagLst>
</file>

<file path=ppt/tags/tag164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2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524_9*i*2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2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524_9*i*3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TEMPLATE_CATEGORY" val="custom"/>
  <p:tag name="KSO_WM_TEMPLATE_INDEX" val="20204524"/>
  <p:tag name="KSO_WM_UNIT_ID" val="custom20204524_9*h_i*1_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LAYERLEVEL" val="1_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524"/>
  <p:tag name="KSO_WM_UNIT_ID" val="custom20204524_9*h_i*2_1"/>
</p:tagLst>
</file>

<file path=ppt/tags/tag168.xml><?xml version="1.0" encoding="utf-8"?>
<p:tagLst xmlns:p="http://schemas.openxmlformats.org/presentationml/2006/main">
  <p:tag name="KSO_WM_UNIT_PRESET_TEXT" val="我们是致力于研究AI智能创作PPT的一个团队;我们潜心钻研幻灯片的演示规律与创作思路，希望通过人工智能解放用户双手，不仅高效，而且精准。&#13;我们拥有金山办公软件30年的技术积累，WPS的300,000,000个忠实用户；以及一支富有研究精神，匠心做事的团队。"/>
  <p:tag name="KSO_WM_UNIT_NOCLEAR" val="0"/>
  <p:tag name="KSO_WM_UNIT_VALUE" val="171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LAYERLEVEL" val="1_1"/>
  <p:tag name="KSO_WM_TAG_VERSION" val="1.0"/>
  <p:tag name="KSO_WM_BEAUTIFY_FLAG" val="#wm#"/>
  <p:tag name="KSO_WM_UNIT_DEFAULT_FONT" val="14;16;2"/>
  <p:tag name="KSO_WM_UNIT_BLOCK" val="0"/>
  <p:tag name="KSO_WM_UNIT_SM_LIMIT_TYPE" val="1"/>
  <p:tag name="KSO_WM_TEMPLATE_CATEGORY" val="custom"/>
  <p:tag name="KSO_WM_TEMPLATE_INDEX" val="20204524"/>
  <p:tag name="KSO_WM_UNIT_ID" val="custom20204524_9*h_f*2_1"/>
  <p:tag name="KSO_WM_UNIT_SUBTYPE" val="a"/>
</p:tagLst>
</file>

<file path=ppt/tags/tag16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524"/>
  <p:tag name="KSO_WM_UNIT_ID" val="custom20204524_9*a*1"/>
  <p:tag name="KSO_WM_UNIT_ISNUMDGMTITL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864.102*311.936"/>
  <p:tag name="KSO_WM_SLIDE_POSITION" val="47.9491*125.305"/>
  <p:tag name="KSO_WM_TAG_VERSION" val="1.0"/>
  <p:tag name="KSO_WM_BEAUTIFY_FLAG" val="#wm#"/>
  <p:tag name="KSO_WM_SLIDE_LAYOUT" val="a_i_h"/>
  <p:tag name="KSO_WM_SLIDE_LAYOUT_CNT" val="1_1_2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5},&quot;minSize&quot;:{&quot;size1&quot;:13.5},&quot;maxSize&quot;:{&quot;size1&quot;:13.5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0,&quot;right&quot;:1.69,&quot;bottom&quot;:0.026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52.4},&quot;minSize&quot;:{&quot;size1&quot;:35.0},&quot;maxSize&quot;:{&quot;size1&quot;:70.0},&quot;edge&quot;:{&quot;left&quot;:true,&quot;top&quot;:fals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2.11,&quot;top&quot;:2.3,&quot;right&quot;:2.1,&quot;bottom&quot;:4.04},&quot;edge&quot;:{&quot;left&quot;:true,&quot;top&quot;:false,&quot;right&quot;:false,&quot;bottom&quot;:true}},{&quot;direction&quot;:1,&quot;horizontalAlign&quot;:-1,&quot;verticalAlign&quot;:-1,&quot;type&quot;:0,&quot;diagramDirection&quot;:0,&quot;canSetOverLayout&quot;:0,&quot;isOverLayout&quot;:0,&quot;margin&quot;:{&quot;left&quot;:0.85,&quot;top&quot;:2.73,&quot;right&quot;:2.57,&quot;bottom&quot;:4.48},&quot;edge&quot;:{&quot;left&quot;:false,&quot;top&quot;:false,&quot;right&quot;:true,&quot;bottom&quot;:true}}]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524"/>
  <p:tag name="KSO_WM_SLIDE_ID" val="custom20204524_9"/>
</p:tagLst>
</file>

<file path=ppt/tags/tag171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2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4524_18*i*2"/>
  <p:tag name="KSO_WM_UNIT_LAYERLEVEL" val="1"/>
  <p:tag name="KSO_WM_TAG_VERSION" val="1.0"/>
  <p:tag name="KSO_WM_BEAUTIFY_FLAG" val="#wm#"/>
  <p:tag name="KSO_WM_UNIT_USESOURCEFORMAT_APPLY" val="1"/>
</p:tagLst>
</file>

<file path=ppt/tags/tag172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2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4524_18*i*3"/>
  <p:tag name="KSO_WM_UNIT_LAYERLEVEL" val="1"/>
  <p:tag name="KSO_WM_TAG_VERSION" val="1.0"/>
  <p:tag name="KSO_WM_BEAUTIFY_FLAG" val="#wm#"/>
  <p:tag name="KSO_WM_UNIT_USESOURCEFORMAT_APPLY" val="1"/>
</p:tagLst>
</file>

<file path=ppt/tags/tag173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1"/>
  <p:tag name="KSO_WM_UNIT_ID" val="custom20204524_18*l_z*1_1"/>
  <p:tag name="KSO_WM_TEMPLATE_CATEGORY" val="custom"/>
  <p:tag name="KSO_WM_TEMPLATE_INDEX" val="2020452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74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3"/>
  <p:tag name="KSO_WM_UNIT_ID" val="custom20204524_18*l_z*1_3"/>
  <p:tag name="KSO_WM_TEMPLATE_CATEGORY" val="custom"/>
  <p:tag name="KSO_WM_TEMPLATE_INDEX" val="2020452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75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2"/>
  <p:tag name="KSO_WM_UNIT_ID" val="custom20204524_18*l_z*1_2"/>
  <p:tag name="KSO_WM_TEMPLATE_CATEGORY" val="custom"/>
  <p:tag name="KSO_WM_TEMPLATE_INDEX" val="2020452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7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524_18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6"/>
  <p:tag name="KSO_WM_SLIDE_INDEX" val="18"/>
  <p:tag name="KSO_WM_SLIDE_SIZE" val="812.45*368.3"/>
  <p:tag name="KSO_WM_SLIDE_POSITION" val="74.3*92.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524"/>
  <p:tag name="KSO_WM_SLIDE_LAYOUT" val="i_l"/>
  <p:tag name="KSO_WM_SLIDE_LAYOUT_CNT" val="1_1"/>
</p:tagLst>
</file>

<file path=ppt/tags/tag177.xml><?xml version="1.0" encoding="utf-8"?>
<p:tagLst xmlns:p="http://schemas.openxmlformats.org/presentationml/2006/main">
  <p:tag name="KSO_WM_UNIT_PLACING_PICTURE_USER_VIEWPORT" val="{&quot;height&quot;:3747.4992125984249,&quot;width&quot;:4142.4992125984254}"/>
</p:tagLst>
</file>

<file path=ppt/tags/tag178.xml><?xml version="1.0" encoding="utf-8"?>
<p:tagLst xmlns:p="http://schemas.openxmlformats.org/presentationml/2006/main">
  <p:tag name="KSO_WM_UNIT_PLACING_PICTURE_USER_VIEWPORT" val="{&quot;height&quot;:9945,&quot;width&quot;:7292.4992125984254}"/>
</p:tagLst>
</file>

<file path=ppt/tags/tag179.xml><?xml version="1.0" encoding="utf-8"?>
<p:tagLst xmlns:p="http://schemas.openxmlformats.org/presentationml/2006/main">
  <p:tag name="KSO_WM_UNIT_PLACING_PICTURE_USER_VIEWPORT" val="{&quot;height&quot;:4942.5007874015746,&quot;width&quot;:6065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PLACING_PICTURE_USER_VIEWPORT" val="{&quot;height&quot;:4836,&quot;width&quot;:6060}"/>
</p:tagLst>
</file>

<file path=ppt/tags/tag181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2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524_12*i*3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2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524_12*i*2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524"/>
  <p:tag name="KSO_WM_UNIT_ID" val="custom20204524_27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524"/>
  <p:tag name="KSO_WM_UNIT_ID" val="custom20204524_27*a*1"/>
  <p:tag name="KSO_WM_DIAGRAM_GROUP_CODE" val="l1-3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524"/>
  <p:tag name="KSO_WM_UNIT_ID" val="custom20204524_27*l_i*1_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3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VALUE" val="70*7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2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VALUE" val="70*7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1.xml><?xml version="1.0" encoding="utf-8"?>
<p:tagLst xmlns:p="http://schemas.openxmlformats.org/presentationml/2006/main">
  <p:tag name="KSO_WM_UNIT_VALUE" val="70*7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1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5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VALUE" val="70*7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5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4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VALUE" val="70*7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4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1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VALUE" val="45*4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1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524"/>
  <p:tag name="KSO_WM_UNIT_ID" val="custom20204524_27*l_h_a*1_1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2_2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VALUE" val="45*4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2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524"/>
  <p:tag name="KSO_WM_UNIT_ID" val="custom20204524_27*l_h_a*1_2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3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VALUE" val="45*4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3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3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524"/>
  <p:tag name="KSO_WM_UNIT_ID" val="custom20204524_27*l_h_a*1_3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4_2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VALUE" val="45*4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4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4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524"/>
  <p:tag name="KSO_WM_UNIT_ID" val="custom20204524_27*l_h_a*1_4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i*1_5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VALUE" val="45*4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x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524"/>
  <p:tag name="KSO_WM_UNIT_ID" val="custom20204524_27*l_h_x*1_5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5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524"/>
  <p:tag name="KSO_WM_UNIT_ID" val="custom20204524_27*l_h_a*1_5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524"/>
  <p:tag name="KSO_WM_UNIT_ID" val="custom20204524_27*l_i*1_2"/>
  <p:tag name="KSO_WM_UNIT_LINE_FORE_SCHEMECOLOR_INDEX" val="14"/>
  <p:tag name="KSO_WM_UNIT_LINE_FILL_TYPE" val="2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524"/>
  <p:tag name="KSO_WM_UNIT_ID" val="custom20204524_27*l_i*1_3"/>
  <p:tag name="KSO_WM_UNIT_LINE_FORE_SCHEMECOLOR_INDEX" val="14"/>
  <p:tag name="KSO_WM_UNIT_LINE_FILL_TYPE" val="2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i"/>
  <p:tag name="KSO_WM_UNIT_INDEX" val="1_4"/>
  <p:tag name="KSO_WM_UNIT_LAYERLEVEL" val="1_1"/>
  <p:tag name="KSO_WM_TAG_VERSION" val="1.0"/>
  <p:tag name="KSO_WM_BEAUTIFY_FLAG" val="#wm#"/>
  <p:tag name="KSO_WM_TEMPLATE_CATEGORY" val="custom"/>
  <p:tag name="KSO_WM_TEMPLATE_INDEX" val="20204524"/>
  <p:tag name="KSO_WM_UNIT_ID" val="custom20204524_27*l_i*1_4"/>
  <p:tag name="KSO_WM_UNIT_LINE_FORE_SCHEMECOLOR_INDEX" val="14"/>
  <p:tag name="KSO_WM_UNIT_LINE_FILL_TYPE" val="2"/>
  <p:tag name="KSO_WM_UNIT_USESOURCEFORMAT_APPLY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i"/>
  <p:tag name="KSO_WM_UNIT_INDEX" val="1_5"/>
  <p:tag name="KSO_WM_UNIT_LAYERLEVEL" val="1_1"/>
  <p:tag name="KSO_WM_TAG_VERSION" val="1.0"/>
  <p:tag name="KSO_WM_BEAUTIFY_FLAG" val="#wm#"/>
  <p:tag name="KSO_WM_TEMPLATE_CATEGORY" val="custom"/>
  <p:tag name="KSO_WM_TEMPLATE_INDEX" val="20204524"/>
  <p:tag name="KSO_WM_UNIT_ID" val="custom20204524_27*l_i*1_5"/>
  <p:tag name="KSO_WM_UNIT_LINE_FORE_SCHEMECOLOR_INDEX" val="14"/>
  <p:tag name="KSO_WM_UNIT_LINE_FILL_TYPE" val="2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14"/>
  <p:tag name="KSO_WM_UNIT_ID" val="custom20204524_27*i*14"/>
  <p:tag name="KSO_WM_TEMPLATE_CATEGORY" val="custom"/>
  <p:tag name="KSO_WM_TEMPLATE_INDEX" val="20204524"/>
  <p:tag name="KSO_WM_UNIT_LAYERLEVEL" val="1"/>
  <p:tag name="KSO_WM_TAG_VERSION" val="1.0"/>
  <p:tag name="KSO_WM_BEAUTIFY_FLAG" val="#wm#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3"/>
  <p:tag name="KSO_WM_UNIT_ID" val="custom20204524_27*i*3"/>
  <p:tag name="KSO_WM_TEMPLATE_CATEGORY" val="custom"/>
  <p:tag name="KSO_WM_TEMPLATE_INDEX" val="20204524"/>
  <p:tag name="KSO_WM_UNIT_LAYERLEVEL" val="1"/>
  <p:tag name="KSO_WM_TAG_VERSION" val="1.0"/>
  <p:tag name="KSO_WM_BEAUTIFY_FLAG" val="#wm#"/>
  <p:tag name="KSO_WM_UNIT_USESOURCEFORMAT_APPLY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12"/>
  <p:tag name="KSO_WM_UNIT_TYPE" val="i"/>
  <p:tag name="KSO_WM_UNIT_INDEX" val="12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13"/>
  <p:tag name="KSO_WM_UNIT_TYPE" val="i"/>
  <p:tag name="KSO_WM_UNIT_INDEX" val="13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15"/>
  <p:tag name="KSO_WM_UNIT_TYPE" val="i"/>
  <p:tag name="KSO_WM_UNIT_INDEX" val="15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16"/>
  <p:tag name="KSO_WM_UNIT_TYPE" val="i"/>
  <p:tag name="KSO_WM_UNIT_INDEX" val="16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17"/>
  <p:tag name="KSO_WM_UNIT_TYPE" val="i"/>
  <p:tag name="KSO_WM_UNIT_INDEX" val="17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18"/>
  <p:tag name="KSO_WM_UNIT_TYPE" val="i"/>
  <p:tag name="KSO_WM_UNIT_INDEX" val="18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2"/>
  <p:tag name="KSO_WM_UNIT_TYPE" val="i"/>
  <p:tag name="KSO_WM_UNIT_INDEX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4"/>
  <p:tag name="KSO_WM_UNIT_TYPE" val="i"/>
  <p:tag name="KSO_WM_UNIT_INDEX" val="4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5"/>
  <p:tag name="KSO_WM_UNIT_TYPE" val="i"/>
  <p:tag name="KSO_WM_UNIT_INDEX" val="5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6"/>
  <p:tag name="KSO_WM_UNIT_TYPE" val="i"/>
  <p:tag name="KSO_WM_UNIT_INDEX" val="6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7"/>
  <p:tag name="KSO_WM_UNIT_TYPE" val="i"/>
  <p:tag name="KSO_WM_UNIT_INDEX" val="7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8"/>
  <p:tag name="KSO_WM_UNIT_TYPE" val="i"/>
  <p:tag name="KSO_WM_UNIT_INDEX" val="8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9"/>
  <p:tag name="KSO_WM_UNIT_TYPE" val="i"/>
  <p:tag name="KSO_WM_UNIT_INDEX" val="9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10"/>
  <p:tag name="KSO_WM_UNIT_TYPE" val="i"/>
  <p:tag name="KSO_WM_UNIT_INDEX" val="1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TEMPLATE_CATEGORY" val="custom"/>
  <p:tag name="KSO_WM_TEMPLATE_INDEX" val="20204524"/>
  <p:tag name="KSO_WM_UNIT_ID" val="custom20204524_27*i*11"/>
  <p:tag name="KSO_WM_UNIT_TYPE" val="i"/>
  <p:tag name="KSO_WM_UNIT_INDEX" val="1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27"/>
  <p:tag name="KSO_WM_SLIDE_SIZE" val="838.519*354.726"/>
  <p:tag name="KSO_WM_SLIDE_POSITION" val="60.5593*122.684"/>
  <p:tag name="KSO_WM_DIAGRAM_GROUP_CODE" val="l1-3"/>
  <p:tag name="KSO_WM_SLIDE_DIAGTYPE" val="l"/>
  <p:tag name="KSO_WM_TAG_VERSION" val="1.0"/>
  <p:tag name="KSO_WM_BEAUTIFY_FLAG" val="#wm#"/>
  <p:tag name="KSO_WM_SLIDE_LAYOUT" val="a_i_l"/>
  <p:tag name="KSO_WM_SLIDE_LAYOUT_CNT" val="1_1_1"/>
  <p:tag name="KSO_WM_TEMPLATE_MASTER_TYPE" val="1"/>
  <p:tag name="KSO_WM_TEMPLATE_COLOR_TYPE" val="1"/>
  <p:tag name="KSO_WM_TEMPLATE_CATEGORY" val="custom"/>
  <p:tag name="KSO_WM_TEMPLATE_INDEX" val="20204524"/>
  <p:tag name="KSO_WM_SLIDE_ID" val="custom20204524_27"/>
</p:tagLst>
</file>

<file path=ppt/tags/tag23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2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524_12*i*3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452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524_12*i*2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navigation"/>
  <p:tag name="KSO_WM_UNIT_SUBTYPE" val="h"/>
  <p:tag name="KSO_WM_TEMPLATE_CATEGORY" val="custom"/>
  <p:tag name="KSO_WM_TEMPLATE_INDEX" val="20204524"/>
  <p:tag name="KSO_WM_UNIT_ID" val="custom20204524_11*i*1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K_DARK_LIGHT" val="2"/>
</p:tagLst>
</file>

<file path=ppt/tags/tag236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24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4524_11*i*2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TEMPLATE_CATEGORY" val="custom"/>
  <p:tag name="KSO_WM_TEMPLATE_INDEX" val="20204524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4524_11*i*3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TEMPLATE_CATEGORY" val="custom"/>
  <p:tag name="KSO_WM_TEMPLATE_INDEX" val="20204524"/>
  <p:tag name="KSO_WM_UNIT_ID" val="custom20204524_11*i*4"/>
  <p:tag name="KSO_WM_UNIT_TYPE" val="i"/>
  <p:tag name="KSO_WM_UNIT_INDEX" val="4"/>
</p:tagLst>
</file>

<file path=ppt/tags/tag23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TEMPLATE_CATEGORY" val="custom"/>
  <p:tag name="KSO_WM_TEMPLATE_INDEX" val="20204524"/>
  <p:tag name="KSO_WM_UNIT_ID" val="custom20204524_11*a*1"/>
  <p:tag name="KSO_WM_UNIT_ISNUMDGMTITLE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8284*4140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41.xml><?xml version="1.0" encoding="utf-8"?>
<p:tagLst xmlns:p="http://schemas.openxmlformats.org/presentationml/2006/main">
  <p:tag name="KSO_WM_TEMPLATE_SUBCATEGORY" val="0"/>
  <p:tag name="KSO_WM_SLIDE_TYPE" val="text"/>
  <p:tag name="KSO_WM_SLIDE_SUBTYPE" val="picTxt"/>
  <p:tag name="KSO_WM_SLIDE_ITEM_CNT" val="0"/>
  <p:tag name="KSO_WM_SLIDE_INDEX" val="11"/>
  <p:tag name="KSO_WM_SLIDE_SIZE" val="960*539"/>
  <p:tag name="KSO_WM_SLIDE_POSITION" val="0*0"/>
  <p:tag name="KSO_WM_TAG_VERSION" val="1.0"/>
  <p:tag name="KSO_WM_BEAUTIFY_FLAG" val="#wm#"/>
  <p:tag name="KSO_WM_SLIDE_LAYOUT" val="a_d_i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TEMPLATE_MASTER_TYPE" val="1"/>
  <p:tag name="KSO_WM_TEMPLATE_COLOR_TYPE" val="1"/>
  <p:tag name="KSO_WM_TEMPLATE_CATEGORY" val="custom"/>
  <p:tag name="KSO_WM_TEMPLATE_INDEX" val="20204524"/>
  <p:tag name="KSO_WM_SLIDE_ID" val="custom20204524_1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谢谢观看"/>
  <p:tag name="KSO_WM_TEMPLATE_CATEGORY" val="custom"/>
  <p:tag name="KSO_WM_TEMPLATE_INDEX" val="20204524"/>
  <p:tag name="KSO_WM_UNIT_ID" val="custom20204524_38*a*1"/>
  <p:tag name="KSO_WM_UNIT_ISNUMDGMTITLE" val="0"/>
</p:tagLst>
</file>

<file path=ppt/tags/tag243.xml><?xml version="1.0" encoding="utf-8"?>
<p:tagLst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38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524"/>
  <p:tag name="KSO_WM_SLIDE_ID" val="custom20204524_38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109">
      <a:dk1>
        <a:srgbClr val="000000"/>
      </a:dk1>
      <a:lt1>
        <a:srgbClr val="FFFFFF"/>
      </a:lt1>
      <a:dk2>
        <a:srgbClr val="ECEDEF"/>
      </a:dk2>
      <a:lt2>
        <a:srgbClr val="FCFCFD"/>
      </a:lt2>
      <a:accent1>
        <a:srgbClr val="545E92"/>
      </a:accent1>
      <a:accent2>
        <a:srgbClr val="6E6AA2"/>
      </a:accent2>
      <a:accent3>
        <a:srgbClr val="7F639D"/>
      </a:accent3>
      <a:accent4>
        <a:srgbClr val="9B709C"/>
      </a:accent4>
      <a:accent5>
        <a:srgbClr val="9B577E"/>
      </a:accent5>
      <a:accent6>
        <a:srgbClr val="A9576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TM03457491[[fn=大都市]]</Template>
  <TotalTime>0</TotalTime>
  <Words>402</Words>
  <Application>WPS 演示</Application>
  <PresentationFormat>宽屏</PresentationFormat>
  <Paragraphs>48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Calibri</vt:lpstr>
      <vt:lpstr>汉仪旗黑-85S</vt:lpstr>
      <vt:lpstr>黑体</vt:lpstr>
      <vt:lpstr>Open Sans</vt:lpstr>
      <vt:lpstr>Segoe Print</vt:lpstr>
      <vt:lpstr>Segoe UI</vt:lpstr>
      <vt:lpstr>Arial Unicode MS</vt:lpstr>
      <vt:lpstr>等线</vt:lpstr>
      <vt:lpstr>Calibri Light</vt:lpstr>
      <vt:lpstr>Office 主题</vt:lpstr>
      <vt:lpstr>3_Office 主题​​</vt:lpstr>
      <vt:lpstr>立程智能科技（深圳）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CSS—生产工程管理</dc:title>
  <dc:creator>Allen</dc:creator>
  <cp:lastModifiedBy>刘晋豪</cp:lastModifiedBy>
  <cp:revision>217</cp:revision>
  <dcterms:created xsi:type="dcterms:W3CDTF">2015-08-15T04:13:00Z</dcterms:created>
  <dcterms:modified xsi:type="dcterms:W3CDTF">2020-10-19T07:05:26Z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